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389" r:id="rId2"/>
    <p:sldId id="3850" r:id="rId3"/>
    <p:sldId id="2422" r:id="rId4"/>
    <p:sldId id="2423" r:id="rId5"/>
    <p:sldId id="3838" r:id="rId6"/>
    <p:sldId id="3851" r:id="rId7"/>
    <p:sldId id="3848" r:id="rId8"/>
    <p:sldId id="3847" r:id="rId9"/>
    <p:sldId id="3817" r:id="rId10"/>
    <p:sldId id="2410" r:id="rId11"/>
    <p:sldId id="2411" r:id="rId12"/>
    <p:sldId id="2413" r:id="rId13"/>
    <p:sldId id="3845" r:id="rId14"/>
    <p:sldId id="3840" r:id="rId15"/>
    <p:sldId id="2416" r:id="rId16"/>
    <p:sldId id="2424" r:id="rId17"/>
    <p:sldId id="2425" r:id="rId18"/>
    <p:sldId id="2426" r:id="rId19"/>
    <p:sldId id="2427" r:id="rId20"/>
    <p:sldId id="2415" r:id="rId21"/>
    <p:sldId id="3843" r:id="rId22"/>
    <p:sldId id="3844" r:id="rId23"/>
  </p:sldIdLst>
  <p:sldSz cx="12192000" cy="6858000"/>
  <p:notesSz cx="6858000" cy="9144000"/>
  <p:custDataLst>
    <p:tags r:id="rId2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lio Egenskabsdata" id="{76776D0E-0999-4FB8-A95E-9E76CAEA27FF}">
          <p14:sldIdLst/>
        </p14:section>
        <p14:section name="Egenskabsdata - Udfordringer og værdien i praksis" id="{71775AFD-C996-45BF-9A9D-D0C287DB2D07}">
          <p14:sldIdLst>
            <p14:sldId id="2389"/>
            <p14:sldId id="3850"/>
            <p14:sldId id="2422"/>
            <p14:sldId id="2423"/>
            <p14:sldId id="3838"/>
            <p14:sldId id="3851"/>
            <p14:sldId id="3848"/>
            <p14:sldId id="3847"/>
            <p14:sldId id="3817"/>
            <p14:sldId id="2410"/>
            <p14:sldId id="2411"/>
            <p14:sldId id="2413"/>
            <p14:sldId id="3845"/>
            <p14:sldId id="3840"/>
            <p14:sldId id="2416"/>
            <p14:sldId id="2424"/>
            <p14:sldId id="2425"/>
            <p14:sldId id="2426"/>
            <p14:sldId id="2427"/>
            <p14:sldId id="2415"/>
            <p14:sldId id="3843"/>
            <p14:sldId id="38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i Walldo" initials="JW" lastIdx="1" clrIdx="0">
    <p:extLst>
      <p:ext uri="{19B8F6BF-5375-455C-9EA6-DF929625EA0E}">
        <p15:presenceInfo xmlns:p15="http://schemas.microsoft.com/office/powerpoint/2012/main" userId="S::JW@molio.dk::0a345d37-163a-4f17-b0b4-14c636284f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D6D"/>
    <a:srgbClr val="F6630D"/>
    <a:srgbClr val="ECCB72"/>
    <a:srgbClr val="A5BDBF"/>
    <a:srgbClr val="4D5B58"/>
    <a:srgbClr val="DC7852"/>
    <a:srgbClr val="AFC197"/>
    <a:srgbClr val="42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3620" autoAdjust="0"/>
  </p:normalViewPr>
  <p:slideViewPr>
    <p:cSldViewPr snapToGrid="0">
      <p:cViewPr varScale="1">
        <p:scale>
          <a:sx n="96" d="100"/>
          <a:sy n="96" d="100"/>
        </p:scale>
        <p:origin x="12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03:19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07:57.285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80 105 3473,'0'0'116,"0"0"0,0-1 0,0 1 0,0 0 0,0 0 0,0 0 1,0-1-1,0 1 0,1 0 0,-1 0 0,0 0 0,0-1 0,0 1 0,0 0 1,0 0-1,0 0 0,0 0 0,1-1 0,-1 1 0,0 0 0,0 0 0,0 0 1,0 0-1,1 0 0,-1 0 0,0 0 0,0-1 0,0 1 0,0 0 0,1 0 1,-1 0-1,0 0 0,0 0 0,0 0 0,1 0 0,-1 0 0,0 0 0,0 0 1,0 0-1,1 0 0,-1 0 0,0 0 0,0 0 0,0 0 0,1 0 0,-1 1 1,0-1-1,0 0 0,0 0 0,1 0 0,-1 0 0,0 0 0,0 0 0,0 0 1,0 1-1,0-1 0,1 0 0,-1 0 0,0 0 0,0 1 0,20 16 1144,15 22-1716,-30-30 493,-1 0 0,0 0 0,-1 1 0,0-1 0,-1 1 0,0-1 0,0 1 1,-1 0-1,0 0 0,-1 0 0,-1 15 0,1-2 23,2 41 136,-2-1-1,-4 1 0,-15 84 1,4-52-6,-5 192 0,18-185 6,-25 151 0,2-98 118,7 1 0,6 1 0,10 168 0,7-117 139,7 162-144,11-167-188,-15-145-57,-4 41 180,-5-82-177,1 0-1,0 1 0,2-1 0,0 0 0,1 0 0,10 33 0,-10-43-30,1 1 1,1-1-1,-1 1 1,1-1 0,1 0-1,-1-1 1,1 0-1,1 0 1,-1 0-1,1 0 1,0-1-1,1 0 1,0-1-1,10 6 1,1 1 28,0-1 0,0-1 0,1-1 0,1 0 0,0-2 0,0-1 0,0 0 0,0-1 0,1-2 0,0 0 0,0-1 0,0-1 0,27-3-1,29-1 47,-19 0-75,0 3 0,84 9 0,-70-2 49,0-3-1,0-4 1,0-3-1,87-14 1,-115 14-57,69 3 0,16 0 27,101 0 69,22-2 50,111-16 174,-186 11-228,81-7 2,-214 7-112,1 3 1,0 2 0,0 1-1,0 3 1,50 8 0,32 21 16,-94-17 4,-29-12-29,1 1 0,-1-1 1,1 0-1,-1-1 0,1 1 0,8 0 0,35 6 36,23 2 174,-69-11-199,0 0 0,0 1 0,-1-1 0,1 0 1,0 0-1,0 0 0,0-1 0,-1 1 0,1-1 1,-1 1-1,1-1 0,-1 0 0,0 0 0,1 0 0,-1 0 1,0 0-1,0-1 0,-1 1 0,1-1 0,0 1 1,1-5-1,26-59 124,-29 65-134,24-73 74,26-150 0,-48 199-62,-1 0 1,-1 0 0,-4-33 0,0-37-15,23-61 7,-2 15 40,-11 95 23,2 0 0,24-82 0,-13 60 9,-11 41-66,2 1 0,20-38 0,-8 16-7,7-10 12,-20 42-3,0 0-1,-2-1 1,0 0 0,9-34 0,-12 30-8,2 2-1,0-1 1,1 0 0,1 1 0,14-24-1,45-113 11,-26 58 42,-10 28-35,53-85 1,-69 127-24,-1 0 0,-2 0 0,10-33 0,22-49-9,1 23-11,-12 26 18,39-103 1,-63 140 5,-2 0 0,0 0 0,-1-1 0,-2 0 0,-1 0 0,0 0 0,-2 0 0,-2-26 0,0 43-5,0-14-3,-1-1 0,-9-38 1,9 53-1,-1 1 1,0-1-1,0 1 0,-1 0 1,1-1-1,-2 2 0,1-1 1,-1 0-1,0 1 0,0 0 1,-9-8-1,-46-52-13,54 56 8,-1 1 0,0 0 0,0 1 0,-1 0 0,-1 0-1,1 0 1,-1 1 0,0 1 0,0-1 0,-1 1-1,0 1 1,-21-9 0,-90-31 2,94 33-5,1 1 0,-2 1 0,1 2 0,-1 1 0,-54-7 0,-28 1-2,77 8 7,0 1 1,-65 1-1,-98 0-7,145-1 6,0 3-1,-1 1 0,-64 10 1,0 11 9,-1-5 1,-1-5 0,-184-8-1,-7-8-1,-166-30 36,388 31-42,32 0-6,-103 7 0,96 0 12,0-2 0,-69-10-1,-60 1-14,82 21-8,31-2 10,26-4 5,-75 19-1,-32 6-2,99-21 15,49-7-1,0-1 0,0-1 0,-1 0 0,1-1 0,-1 0 0,1-1 0,-1 0 0,1-1 0,-15-2 0,-59-3 32,72 3-113,-1 0 1,0 1-1,0 1 0,0 0 0,0 1 0,0 1 0,-14 2 1,-14 0-1254,22-2-159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10:49.867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177 183 1888,'-12'-9'4522,"13"9"-4217,0 0 0,1 0 0,-1 0 0,0 0 0,0 0 0,0 1 0,0-1 0,0 0 0,0 1 0,0-1-1,0 1 1,0 0 0,0-1 0,0 1 0,0 0 0,0-1 0,0 1 0,1 1 0,1 1-270,1 0 0,-1 1 0,0-1 0,0 1 1,-1 0-1,1-1 0,-1 1 0,1 0 0,-1 1 0,-1-1 0,1 0 0,-1 1 0,1-1 1,0 9-1,3 1-11,-1 0-1,2-1 1,10 21 0,15 33 123,-19-22 27,-2 0-1,6 54 0,7 35-56,-4-28 144,-5 0 0,0 168 0,-10-163-28,-9 77-109,-18 108 233,22-286-318,0-1 1,0 1-1,1 0 0,0-1 0,1 1 0,0 0 1,1-1-1,0 1 0,0-1 0,1 0 0,0 0 0,1 0 1,0 0-1,0 0 0,1-1 0,0 1 0,1-1 1,0-1-1,0 1 0,12 11 0,-6-8 20,0-1 1,1 0-1,0-1 0,14 8 1,-21-14-32,1-1 0,-1 1 0,0-1 0,1 0 0,-1-1 0,1 1 0,0-1 0,-1-1 0,1 1 0,0-1 0,0 0 0,9-2 1,241-47 378,-111 19-325,105-3-54,14-2 19,-81 4 115,2 9 1,207 2 0,-294 14-77,-62 3-18,1 1 0,45 4-1,430 37 364,-453-32-414,25 0 6,87-4 50,-108 0-38,-1-2 0,1-3-1,-1-2 1,89-19 0,-80 14-7,-59 8-24,-1 0 1,1 0 0,-1-1-1,1-1 1,12-4 0,21-6 3,-38 11-5,0 0 1,1 0 0,-1-1-1,0 0 1,-1 0-1,13-7 1,32-13 23,0 2-17,-50 19-5,1 1-1,-1-1 1,0 0-1,0 0 1,1 0-1,-1 0 0,0 0 1,-1 0-1,1 0 1,0 0-1,-1-1 1,1 1-1,-1-1 1,0 1-1,0-1 1,1-3-1,6-17 17,-2-2-1,-1 1 0,-1 0 0,0-1 1,-2 0-1,-1 0 0,-2 0 0,0 0 1,-1 1-1,-7-31 0,1 12 23,1-1 1,3 1-1,1-1 1,6-77-1,-4-75 218,-41-167 166,33 295-288,0-90-92,1 17-34,7 136-20,1 0-1,-1 1 1,0-1 0,0 0-1,0 1 1,0-1-1,-1 1 1,0-1-1,0 1 1,0 0 0,-1 0-1,1 0 1,-1 0-1,0 0 1,0 1-1,-1-1 1,1 1-1,-1 0 1,1 0 0,-1 0-1,0 0 1,0 1-1,0-1 1,-1 1-1,1 0 1,0 0 0,-1 1-1,1-1 1,-1 1-1,0 0 1,1 0-1,-9 0 1,-94-5-68,66 5 67,-46-7 0,-215-21 1,132 16-8,-475-13-35,-92 12 26,376 29 10,121-2 4,77-1-9,-22 1 0,-32 1-22,57-2-61,127-13 91,1 0 1,-1-3-1,1-1 0,-50-13 1,40 7-38,-67-6 1,88 16-163,1 2 0,-1 1 0,1 0 0,-34 9 0,-9 2-2097,26-9 464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11:17.262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148 219 3009,'-12'-1'1877,"-18"-4"-73,29 5-1738,0 0 0,1 0 1,-1 0-1,0 0 0,0 0 0,0-1 1,1 1-1,-1 0 0,0 0 0,0-1 1,1 1-1,-1-1 0,0 1 0,1 0 1,-1-1-1,0 1 0,1-1 0,-1 0 1,1 1-1,-1-1 0,1 1 0,-1-1 1,1 0-1,0 1 0,-1-2 0,8 26 3186,20 15-2769,2 2-511,-15-9 40,-1 1 1,-2 0 0,14 69 0,3 107 67,-15-89-41,-9-65-21,-3 0-1,-2-1 0,-16 103 1,1 2 10,4 18 534,36-165-207,4-1-270,1-2-1,1-1 1,-1-1-1,56 6 1,18 3 6,66 15 133,42 8 137,338 83 269,-237-58-370,-133-38 102,305 4 0,-477-29-361,53-1 24,-1-3 0,91-15 0,113-39 18,-141 28-29,134-14-1,140 13-4,-176 15-2,-53 14 1,13-2 0,-62-2 11,33-4 9,-118 5-23,-1 1 5,1-2 1,-1 0-1,0-2 0,57-22 0,-69 17 0,-18 11-10,0 0 1,-1-1 0,1 1-1,0 0 1,0 0-1,1 0 1,-1 0-1,0 0 1,0 1 0,4-2-1,7 1 2,0-2 0,1 0 0,-2 0 0,1-1 1,0-1-1,-1 0 0,1 0 0,20-15 0,-7 5 9,14-11 30,-35 23-43,0 0 0,0 0 1,0 1-1,1-1 0,-1 1 1,0 1-1,1-1 0,0 1 1,8-1-1,-8 1-1,1-1 0,0 1-1,0-1 1,0-1 0,9-4 0,42-37 66,-48 38-61,0-2 1,0 1 0,-1-1-1,0-1 1,9-11 0,-8 9 5,0 0 0,1 1 1,12-9-1,-12 10 22,0-1 1,0 0-1,-1 0 0,-1-1 1,0 0-1,0-1 1,-1 0-1,0 0 0,-2-1 1,1 0-1,-1 0 1,5-18-1,-2 1 58,0-1 1,-3 0-1,0 0 1,2-49-1,-9 33-12,-2 0 0,-1-1 0,-17-68 0,1 8 34,-9-153 238,17 202-331,9 50-17,0-1 0,1 1 0,0-1-1,0 0 1,1 1 0,1-1 0,1-18 0,-1 26-1,1-1 1,-1 1-1,0 0 1,0 0-1,0 0 1,0 0-1,0 0 1,0-1 0,0 1-1,-1 0 1,1 0-1,-1 0 1,1 0-1,-1 0 1,0 0-1,-1-3 1,-2 0-8,0-1 1,0 1-1,0 0 0,-1 0 1,1 1-1,-1-1 1,0 1-1,-1 0 1,1 0-1,-1 1 0,1 0 1,-1 0-1,-9-4 1,-2 1-4,1 0 0,-1 1 0,0 1-1,-20-2 1,-33 0-32,-111 6 0,-34-2 43,194 0 0,-125-11-24,-169 7 1,135 18-13,-228 44 0,-249 43 83,58-74-47,398-25 3,-167 5 3,-56 5-15,183-6 4,-192 11-6,399-11 11,-1-2 0,0-1 0,1-2 1,-1-1-1,-58-12 0,30 0-57,0 2 0,0 3 0,-1 3 1,0 3-1,-101 8 0,136 0-1350,16 3 105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11:24.059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263 155 2737,'-1'-1'4357,"-1"5"-3781,3 1-501,3 10 126,-1-1 1,-1 0-1,0 1 0,-1 0 0,-1-1 1,0 1-1,-4 26 0,-3 16-142,3 0-1,4 95 0,0 14 23,0-106 29,3 1 0,2 0 0,14 65-1,-17-118-100,2 33 99,0 77 0,-5-80-42,2-1 0,7 45 0,-7-79-43,1 1-1,-2-1 1,1 1 0,0-1 0,-1 1-1,1-1 1,-1 1 0,0-1 0,0 1-1,-1-1 1,1 1 0,-1-1 0,0 1-1,1-1 1,-1 1 0,-1-1 0,-2 6-1,6-13 734,-2 2-757,1 0 0,0 1 0,-1-1 0,1 1 0,0-1 0,0 1 0,0-1 0,0 1 0,0-1 0,0 1 0,0 0 0,0 0 0,0-1 0,1 1 0,-1 0 0,1 0 0,1-1 0,10-5-1,1 0 0,0 1 0,0 1 0,0 0 1,1 0-1,-1 2 0,1 0 0,0 0 0,0 2 0,0 0 0,1 0 1,-1 1-1,0 1 0,0 1 0,0 0 0,0 1 0,15 5 0,17 2 176,-1-2-1,79 4 0,-21-3 122,-40-5 115,90-5-1,-98-1-287,-1 2 1,77 9-1,-107-5-6,0-1-1,0-2 1,-1 0-1,1-2 1,0 0 0,41-9-1,-10 0 85,-1 4 0,91-1-1,113 19 43,-43-1-1,-72-3 34,-80-3-98,94-5-1,240-13 67,-365 13-238,0 1 0,-1 1-1,1 2 1,-1 2 0,56 16 0,-57-16 10,57 5 1,-59-9-10,-1 1 0,38 10 1,-36-6-6,54 4 1,21 5 35,-78-10-25,0-1 0,1-2 1,-1 0-1,54-4 0,111-21 55,-119 11-42,-67 11-7,1-1-1,-1 0 1,1-1 0,-1 1-1,0-1 1,1-1 0,-1 1 0,9-6-1,-13 6-1,1 0-1,-1 0 0,0 0 0,1-1 0,-1 1 1,0-1-1,0 0 0,0 0 0,-1 1 1,1-1-1,-1 0 0,0 0 0,0-1 1,0 1-1,0 0 0,0 0 0,0 0 1,-1-1-1,0-3 0,4-70 221,-12-123 0,5 155-221,2-15 83,11-99 1,1-11 80,1-85-8,-1-57-134,-12 294-49,-1 1-1,-1-1 1,-9-32 0,9 46 5,-1 1 1,0-1 0,0 1 0,0 0 0,0 0 0,-1 0 0,1 0 0,-1 1 0,0-1 0,1 1 0,-1 1 0,-6-3 0,-1 2-6,1 1 0,0-1 0,-1 2 0,1 0 1,0 0-1,-13 2 0,-12 0-8,3 0 15,-61 10 0,58-6 6,-53 3 0,14-12 7,-92-14 0,97 8-9,-120 0-1,-100 29-18,109-6 10,-29 5 10,-204 5 0,-8-6-3,96 0-9,-81 5-21,351-15 32,24-2-1,-1-2 1,0-1 0,-52-3-1,19-9 9,32 4-12,-55-2-1,-327 10-23,324 3-4,65-2-27,0-2 0,0-1 0,0-1 0,0-1 0,0-2 1,-39-8-1,49 6-945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03:31.636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0 49 1376,'15'10'2677,"5"-11"-2174,0-1-1,28-7 1,-32 6-295,0 0 0,0 0 0,0 2-1,1 0 1,24 2 0,-22 1-83,1-1-1,-1 0 1,1-1 0,0-2-1,-1 0 1,1-1-1,-1 0 1,33-12 0,-32 11 38,0 0 0,0 2 0,1 0 0,-1 1 0,0 1 1,1 1-1,-1 1 0,20 5 0,-6-3 42,57 1 1,-86-5-189,30-1 207,-1 0 0,48 8 0,-60-5-95,-1-1 0,41-4 0,12 2-90,-14 6 315,1-3-1,110-9 1,38-6-31,83 1 185,-186 20-363,-74-4-60,61-1 0,119-13 187,-160 8-230,0 2 0,58 8 0,15 1-25,-41-11-9,-47 0-4,44 4 1,338 53 75,-400-53-71,0 0 1,0-2 0,0 0-1,31-5 1,-32 3-2,0 0-1,0 1 1,0 1 0,32 4 0,15 8 69,1-4 0,1-2 1,-1-3-1,125-11 0,-138 0 69,-31 4-72,1 1-1,40 0 1,56-5-41,-71 8-30,0 2-1,52 9 0,-80-9-2,-1 1 0,0 0 0,0 2 0,0 0 0,21 10 0,-39-15 1,0 1 0,0 0 0,0 0 0,-1 0 0,1 0 0,0 0 0,0 0 0,-1 0 0,1 0 0,0 0 0,-1 0 0,1 0 0,-1 1 0,0-1 0,1 2 0,3 6 0,7 4 3,-8-9-1,0-1-1,1 1 0,-1 0 0,-1-1 0,1 1 0,-1 1 1,1-1-1,-1 0 0,0 0 0,-1 1 0,1-1 0,-1 1 1,0 0-1,0-1 0,0 9 0,0-9-2,1 0 0,-1 0 0,1-1 0,-1 1 0,1 0 0,0-1 0,5 7 0,7 13 0,-9-6 2,-1 0 0,-1 1 0,0-1 0,-1 1 0,0 24 0,2 17 2,1 5 7,-5-45-6,1 0 0,2 0 1,8 37-1,3 50-5,-11-93 0,-1 0 1,0 0-1,-1 23 0,-1-26 1,0 0 0,1 0 0,0 1 0,1-1 0,0 0 0,5 17 0,0-11 0,-1-6-1,-1 2 1,-1-1-1,0 0 1,0 1-1,-1 0 1,-1 0 0,0 0-1,0 0 1,-1 0-1,-1 14 1,3 21 0,-1-43 0,-1 1 0,-1-1 0,1 0-1,0 0 1,-1 0 0,0 1 0,0-1 0,-1 0 0,1 1 0,-1-1 0,1 0-1,-2 0 1,1 0 0,0 0 0,-1 0 0,-3 7 0,4-9-1,0 0 0,1 0 0,-1 0 0,0 0 0,1 0 0,-1 0 0,1 0 0,0 1 0,-1-1 1,1 0-1,0 0 0,0 0 0,1 1 0,-1-1 0,0 0 0,1 0 0,-1 0 0,1 0 0,0 1 0,0-1 0,1 3 0,-1-4 0,0 0 0,0 1 0,0-1 0,-1 0 0,1 0 0,-1 1 0,1-1 0,-1 0 0,1 1 0,-1-1 0,0 1 0,0-1 0,0 1 0,0-1 0,0 0 0,0 1 0,0-1 0,0 1 0,0-1 0,-1 1 0,1-1 0,-1 0 0,1 1 0,-1-1 0,1 0 0,-1 0 0,0 1 0,0-1 0,1 0 0,-1 0 0,-1 1 0,-27 29-229,27-28 200,0 0 0,-1 0 0,0 0 0,1 0-1,-1 0 1,0 0 0,0-1 0,-4 3 0,2-3 27,1 1 0,0-1 0,-1 0 0,1 1-1,0 0 1,0 0 0,1 1 0,-1-1 0,1 1-1,0-1 1,0 1 0,0 0 0,0 0 0,0 0-1,1 1 1,-2 5 0,-13 12 2,15-21-1,0 1 0,0 0 0,1 0-1,-1 0 1,1 0 0,-1 0 0,1 0 0,-1 0-1,1 1 1,0-1 0,0 0 0,1 1 0,-1-1-1,0 1 1,1-1 0,-1 1 0,1-1 0,0 4-1,-1 8 1,1-12 1,0 0 0,-1 1 0,1-1 0,0 1 0,0-1 0,1 1 0,-1-1 0,0 0 0,1 1 0,0-1 0,-1 0 0,1 1 0,0-1 0,0 0 0,2 3 0,-3-3 0,1-1 0,-1 1 1,0 0-1,0 0 0,0-1 0,0 1 0,0 0 1,-1 0-1,1 0 0,0-1 0,-1 1 0,1 0 1,-1 0-1,0-1 0,0 1 0,1-1 0,-1 1 1,0-1-1,0 1 0,0-1 0,-2 3 0,1-2 1,0 1-1,0-1 0,1 1 0,-1 0 1,1 0-1,0 0 0,0 0 1,0 0-1,0 0 0,0 0 0,1 0 1,-1 3-1,3 6-1,9 30-6,-11-41 7,0 0 0,1 0 1,-1 0-1,0 1 0,0-1 0,0 0 0,0 1 1,0-1-1,0 0 0,0 0 0,0 1 1,0-1-1,-1 0 0,1 0 0,0 1 0,-1-1 1,0 1-1,0-1 0,1 0 0,-1 0 0,1 0 1,0 0-1,-1 0 0,1 0 0,0 0 0,0 1 1,0-1-1,0 0 0,0 0 0,0 0 0,0 0 0,0 0 1,0 0-1,0 0 0,0 0 0,1 0 0,-1 0 1,0 0-1,2 2 0,2 5 0,0 0 0,-1 1 0,0 0 0,0 0 0,-1 0 0,0 0 0,-1 0 0,0 0 0,0 0 0,-1 0 0,-1 16 0,2 22 0,18 44 8,-6 48-15,-13-129 10,0 0-1,0 0 0,-1-1 0,-1 1 1,0 0-1,0-1 0,-5 13 1,4-12-3,0-1 1,0 1-1,1 0 1,1 0 0,-1 0-1,1 16 1,-3 32 3,2-49-4,1 0-1,0 0 1,1 0-1,0 0 1,1 16-1,0-19 1,0-1 0,0 0 0,0 0 0,-1 0 0,0 1 0,0-1 0,0 0 0,-1 0 0,0 0-1,0 1 1,0-1 0,-1 0 0,1 0 0,-6 9 0,5-10 0,1 0 1,-1 0-1,1 0 0,0 0 1,-1 0-1,2 0 0,-1 0 1,1 1-1,-1-1 0,1 0 1,1 6-1,-1-6 0,0 1 1,0-1-1,0 0 1,-1 1-1,1-1 0,-1 0 1,0 1-1,0-1 0,-1 0 1,-2 7-1,2-9 0,1 0 0,0 0 0,0 0 0,1 0 0,-1 0 0,0 0 0,1 1 0,-1-1 0,1 0 0,0 0 0,0 0 0,0 1 0,0-1 0,0 0 0,0 0 0,0 1 0,1-1 0,-1 0 0,1 0 0,0 0 0,0 0 0,1 2 0,-1 0 0,0-1 0,0 0 0,0 0 0,0 0 0,-1 1 0,1-1 0,-1 0 0,0 0 0,0 6 0,0-7 0,-1 0-1,0-1 1,0 1-1,0 0 1,0 0 0,0 0-1,0-1 1,0 1-1,-1 0 1,1-1-1,0 1 1,-1-1 0,1 0-1,-1 1 1,0-1-1,0 0 1,1 0 0,-1 0-1,-2 1 1,1-1-1,1 0-1,0 1 1,-1-1 0,1 1 0,0-1-1,0 1 1,0 0 0,0 0 0,0 0 0,0 0-1,1 1 1,-1-1 0,-1 4 0,0 1-23,-1 0-1,1 0 1,-1 0 0,-1 0 0,1-1 0,-1 0 0,0 0 0,-1 0 0,-7 7-1,6-6 11,-4 2-61,0 1-1,-25 14 1,-4 4-119,34-22 186,0 0 1,1 0-1,0 1 1,0 0-1,1-1 1,0 1-1,0 1 1,0-1-1,1 1 1,-3 10 0,-19 85-71,21-87 75,1-3 6,-1 0 0,0-1 1,-1 1-1,-7 11 0,7-15 0,0 0 0,1 1 0,0 0 0,1 0 0,0 0 0,0 0 0,-1 20 0,1-5 47,0 0 0,-2-1-1,-11 36 1,-2 8 35,15-42-34,1 0 0,0 0-1,2 1 1,3 26 0,0-8-5,-2-24-23,1-13-17,-2 0 0,1-1 0,-1 1 0,0 0 0,-1 0 0,0-1 0,-3 15 0,-1-4-2,1 1 1,0 1 0,2-1 0,0 38 0,2-37-14,0-6 11,0 1 0,-1 0 1,-3 21-1,3-32-4,0 0-1,0 0 0,-1 0 0,1 0 0,-1 0 0,0-1 0,0 1 0,0 0 1,0-1-1,-1 0 0,1 1 0,-1-1 0,0 0 0,0 0 0,0-1 1,-7 5-1,6-4-25,1 0 0,-1 0 1,1 0-1,0 0 0,-1 1 0,2-1 1,-5 7-1,5-7 25,1-1 0,-1 1 0,0 0 0,0-1 0,0 0 0,-1 1 1,1-1-1,-1 0 0,1 0 0,-1 0 0,1-1 0,-1 1 0,-5 1 0,-26 18-48,30-21 45,1 1-1,-1 0 0,0 0 1,1 0-1,-1 0 1,1 1-1,-1-1 0,1 1 1,0 0-1,0 0 1,0 0-1,0 0 0,0 1 1,0-1-1,0 1 1,1 0-1,-1 0 0,-1 3 1,-2 3 23,0 0 0,-1-1-1,0 0 1,-1 0 0,1-1 0,-1 1 0,-12 7 0,-17 16 63,1 2 42,1 26 132,23-39-133,10-18-107,0 1 0,0-1 0,0 1 0,1 0 0,0 0-1,-1 0 1,1 0 0,0 0 0,0 0 0,1 0 0,-1 0 0,1 1-1,-1-1 1,1 4 0,-1 12 17,-1-1 1,-1 1-1,-1 0 0,-9 29 0,8-34-8,0-1 0,2 1-1,0 1 1,0-1 0,1 0-1,1 1 1,1-1 0,0 1-1,2 16 1,13 74 54,-11-62 0,3-1-1,13 48 1,-15-68-52,0-1 1,-2 1 0,1 37 0,-3-31 50,8 44-1,1-18 4,-7-31-54,1-1 1,2 1 0,0-1 0,1-1 0,16 34 0,3 7 139,-25-55-136,1 0 0,1-1 0,-1 1 0,1 0 1,0-1-1,0 0 0,1 0 0,0 0 0,0 0 1,1 0-1,-1-1 0,1 0 0,0 0 1,1 0-1,-1-1 0,10 7 0,-7-7-20,0 1-1,0-1 0,0-1 1,0 1-1,1-1 1,-1-1-1,1 0 1,0 0-1,0 0 0,-1-1 1,1-1-1,0 0 1,0 0-1,0 0 1,0-1-1,0-1 0,0 1 1,0-1-1,-1-1 1,1 0-1,12-6 1,22-7-5,0 2 1,1 2 0,1 2 0,65-6 0,177-24-4,-245 36 4,-1 1 0,58 4 0,-33 0-4,-38-1-1,23-2 7,0 3-1,0 2 1,0 2 0,0 2-1,56 16 1,-52-9 23,-40-11-17,0 1 0,0 0 1,-1 1-1,26 12 0,-37-14-1,-1 0-1,1 0 1,-1 0-1,0 0 1,0 0 0,0 0-1,-1 1 1,1-1-1,-1 1 1,0-1 0,0 1-1,0 0 1,0-1 0,0 1-1,-1 0 1,0 0-1,0 0 1,0-1 0,-1 6-1,3 15-22,-2 54 2,-2-15 4,2-45 6,-1 1 1,-1 0 0,-1-1 0,-9 34-1,-3 21 7,10-13 8,5-44-13,-1 1 1,-1-1 0,0-1 0,-1 1 0,-6 17-1,7-24-1,1 0 0,0 0-1,0 0 1,0 0 0,1 0-1,1 1 1,0-1 0,0 0 0,4 14-1,2 34 6,-7-49-4,0 30 21,-1 0 1,-2 0-1,-7 39 0,8-64 10,0 1-1,2 0 0,-1 0 0,3 20 0,0-23-29,-1-1 0,-1 0 0,0 0 0,0 1-1,-1-1 1,0 0 0,-1 0 0,0 0 0,-7 19-1,-18 44 24,21-52 3,-2-1 0,-12 27 1,-10 29-22,17-40-21,9-31 8,0 0 0,0 0-1,-1-1 1,0 0 0,1 1 0,-1-2 0,-1 1-1,1 0 1,0-1 0,-1 0 0,0-1-1,0 1 1,-8 2 0,-14 8-42,1 0 18,-54 17 1,55-22 11,1 1-1,-43 24 1,45-23-12,1-1 0,-1-1 0,0-1 0,-1-1 0,1-1 0,-31 3 0,48-7 18,-9 1 6,-1-1 0,1-1 0,0 0 0,-1 0-1,1-2 1,0 0 0,-25-7 0,30 8 5,-1 0 1,1 1-1,0 0 1,-1 1-1,1 0 1,-16 4-1,-16 1-14,-19-1-10,29-2 19,0-1 1,-1-1-1,1-2 0,0-1 1,-54-10-1,79 11-1,-1 0 1,1 0-1,-1 1 0,1 0 1,-12 1-1,12 0-31,0-1-1,-1 0 1,1 0-1,-1 0 1,-13-4-1,15 3 24,1 0-1,-1 0 1,1 1-1,-1 0 0,1 0 1,-1 0-1,1 0 1,-6 2-1,-2 0 23,8-2-7,0 0 1,-1-1-1,1 1 0,0-1 1,0 0-1,0-1 0,0 1 1,0-1-1,-5-2 0,-36-9-281,5 5 163,35 6 115,1 1 0,-1-1 0,0 1 0,1 0-1,-1 1 1,0-1 0,0 1 0,1 0 0,-1 1 0,0-1-1,0 1 1,-5 2 0,6-2-9,0 0 0,0 0 0,0 0 0,-1-1-1,1 0 1,0 0 0,0 0 0,0-1 0,0 1 0,0-1 0,-9-3 0,-8-1-68,-49 11-112,61-6 189,0 1 1,0-1 0,0 1-1,0 1 1,-16 5 0,16-5-4,0 1 0,0-1 1,-1-1-1,1 0 0,-13 0 1,19-1-2,0 1 0,0-1 0,0 1 0,0 0 0,1 0 0,-1 1 1,0-1-1,0 1 0,1-1 0,-1 1 0,1 0 0,-5 4 0,5-3 7,-1-1-1,1 0 0,-1 0 0,0 0 0,1 0 0,-1 0 1,0-1-1,0 0 0,0 1 0,-1-2 0,1 1 1,0 0-1,-7-1 0,10 0 1,0 0 0,0 0 0,1 0-1,-1 0 1,0 0 0,0 0 0,0 0 0,0 0 0,0 0-1,0 0 1,0 1 0,0-1 0,1 0 0,-1 1 0,0-1-1,0 0 1,0 1 0,1-1 0,-1 1 0,0-1-1,0 1 1,1 0 0,-1-1 0,0 1 0,1 0 0,-1-1-1,1 1 1,-1 0 0,1 0 0,-1-1 0,1 1 0,0 0-1,-1 0 1,1 0 0,0 0 0,-1 1 0,1 0-1,0-1-1,-1 0 1,1 1 0,-1-1 0,1 0 0,-1 0-1,0 1 1,1-1 0,-1 0 0,0 0 0,0 0 0,0 0-1,0 0 1,0 0 0,0 0 0,0 0 0,0-1-1,0 1 1,0 0 0,-1-1 0,1 1 0,0 0-1,0-1 1,-2 1 0,0 0 6,-1 1 1,2-1-1,-1 1 0,0 0 0,0 0 1,0 0-1,1 0 0,-1 0 1,1 0-1,0 1 0,0-1 1,0 1-1,0 0 0,0 0 0,0 0 1,-1 4-1,-16 20 60,17-25-54,1 0 1,-1 1-1,1-1 1,-1 1 0,1 0-1,0-1 1,0 1-1,0 0 1,0 0-1,1 0 1,-1 0-1,1 0 1,0-1 0,0 7-1,0-6 5,0 1-1,-1-1 1,1 1 0,-1-1-1,1 0 1,-1 1-1,0-1 1,0 0-1,0 1 1,-1-1 0,1 0-1,-5 6 1,1-3-5,0 0 0,0 1 0,1 0-1,0-1 1,0 2 0,1-1 0,0 0 0,0 1 0,0 0 0,1-1 0,0 1 0,1 0 0,0 0 0,0 0 0,1 0-1,0 0 1,0 0 0,2 10 0,-2-11 19,-1 1 0,0-1 0,0 1 1,-1-1-1,0 0 0,-3 9 0,2-10 2,1 1 0,0 1 0,0-1 0,1 0 0,0 0 0,0 8 0,5 36 71,-2-37-87,-1 0 1,0 0-1,-1-1 0,-1 1 1,0 0-1,-4 16 0,0-7 12,1 0-1,1 0 1,1 0 0,0 1-1,3 27 1,1-24 11,-1 0 0,-2-1 0,0 1 0,-2 0 0,-1-1 1,-9 30-1,1 26 76,10-65-107,0 0-1,-1 0 1,-1 0 0,0 0 0,-8 18 0,-9 29 8,19-54-13,-1 1-1,0-1 0,0 0 0,-1 0 1,0 0-1,-1 0 0,0-1 0,-1 1 1,0-1-1,-14 16 0,10-19 4,-1 1 0,1-1 0,-1-1-1,-1 0 1,-16 6 0,-2 0-17,11-2-16,-2-1 0,1-1 0,-1-1 0,1-1 0,-2-1 0,1 0 1,-23 0-1,-133-10-277,155 6 279,0 0 0,-41 8-1,-19 1-23,36-8-37,-285-6-253,317 4 306,-1 1-1,0 1 1,1 1 0,-19 3 0,-43 4-5,-34-17-45,79 4 23,-1 1 1,-1 2-1,1 1 0,0 2 1,-51 8-1,58-5 22,1-2 1,-1-1-1,0-1 0,-42-3 1,-44 2-63,55 10 60,43-6 5,0-2 0,-1 0 0,-20 1 0,21-3-7,-34 1-61,1-2 1,-1-1-1,1-3 1,-65-15 0,72 10 20,-54-6 1,-29-7-18,79 14 43,38 8 50,0 1-1,0-1 1,0 0 0,1 0-1,-1 0 1,0 0 0,0-1-1,1 0 1,-1 0 0,1 0-1,-1-1 1,1 0 0,0 1-1,0-1 1,0-1 0,1 1-1,-1-1 1,1 1 0,0-1-1,0 0 1,0 0 0,-3-5-1,-30-75-2,28 63 15,0 1 0,-1-1-1,-14-20 1,16 29 6,1-1-1,0 1 1,1-1-1,0 0 1,1 0-1,0-1 1,-2-19-1,-5-104 167,2 13 20,6 82-77,2 0 1,1 0-1,2 0 0,11-62 0,4-72-52,4-44 13,-12 154-53,-3 0 0,-2-91 0,-6 64 12,4 1 0,19-132 0,-16 157-28,-3 0 1,-3-1 0,-14-96 0,-2-43 25,-6-407 372,2-363 154,38 694-384,0 14-20,-14 134-119,-1-129 13,-6 181-40,0 26 14,3-1 0,2 1 0,16-107 0,-5 100-13,-3-1 0,-3 1 0,-2-75 1,-25-195 49,18 293-65,-7-86 29,5 0 0,18-194 0,-10 283-11,-2 1 1,-1-1 0,-2 0-1,-2 1 1,-1 0-1,-10-39 1,9 40-12,2 0 0,2 0 0,1-1 0,2 1 0,8-53 0,-4 49 13,-2 0 0,-2-1 0,-7-78 0,2 91-7,-11-60 13,-6-157 0,20 209-4,-1 1 0,-3-1 1,0 1-1,-16-51 0,17 69-25,1 1 1,1-1 0,0-20-1,1 23-10,1 1 0,-2 0 0,1 0-1,-2 0 1,0 1 0,-6-19-1,6 25-5,2-1 0,-1 1 0,1 0 0,0-1 0,0 0 0,0 1 0,1-1 0,0 1 0,1-1 0,-1 0 0,1 1 0,0-1 0,3-7 0,2-16-17,-1-76-98,-2 50-1270,-3 55 196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05:31.916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16 275 1672,'20'12'6369,"-19"-11"-6323,1-1 0,0 1 0,0 0 0,0 0 0,0 0 0,-1 0 0,1 0 0,0 0 0,-1 0 1,1 0-1,-1 0 0,1 1 0,-1-1 0,0 1 0,0-1 0,1 1 0,-1-1 0,0 1 0,0 0 0,-1 0 0,1-1 0,0 1 0,-1 0 0,1 0 0,-1 0 0,1 0 0,-1 0 0,0 0 0,0 3 0,0-3 5,1 0 1,-1-1-1,0 1 1,0 0-1,1 0 0,-1-1 1,1 1-1,-1 0 0,1-1 1,0 1-1,0-1 1,0 1-1,0-1 0,0 1 1,0-1-1,0 0 1,0 1-1,0-1 0,1 0 1,1 1-1,13 20 149,-6 16-26,-2 0 1,-1 1-1,-1 0 0,-3 1 1,-1-1-1,-2 1 1,-9 67-1,6-69 17,2 0-1,3 43 1,1 1 78,0-33-92,-1-37-92,-2-1-1,1 1 1,-1 0-1,-3 17 0,3-24-56,1 0 0,-1 0 0,1 0-1,0 0 1,0 0 0,0 0 0,1 0 0,0-1-1,0 1 1,0 0 0,4 6 0,33 44 202,35 8 173,-61-52-296,1 1 1,1-2-1,0 0 0,1-1 1,0 0-1,0-1 0,1-1 1,0-1-1,35 9 0,7-3 248,101 5 0,-77-9-172,208-1 311,-100-7-260,-93 0-77,-63-2-117,1 3 1,-1 0-1,47 9 1,81 11 92,-46-8-76,-33 2-17,-37-6 30,93 6-1,191-8 211,-112-11-153,4-1-39,-61 7 22,69 6 51,111 17 105,-25-33-124,-172 6-90,-70 0 65,129 11 0,-76 2-20,190-7-1,-263-5-63,128 12 8,-127-5-26,0-3 0,71-4 1,102-12 10,-196 10-20,-1-1 0,1-1 0,32-10 0,27-20-6,-66 24 0,50-14 0,98-15-1,-103 8 17,-61 29-21,7-1 10,1-1 0,-1-1-1,20-9 1,-32 12 0,0 0-1,-1 0 0,1 0 0,-1 0 0,1 0 0,-1-1 1,-1 0-1,1 0 0,0 0 0,-1 0 0,0-1 1,0 0-1,0 1 0,0-1 0,1-5 0,2-4 0,0 0 1,-1-1-1,0 0 0,-1 0 0,-1 0 1,0 0-1,-2 0 0,1 0 0,-2-1 1,-2-26-1,-4-27 7,5-117-1,-4-40-108,4 201 79,-2 1 1,0 0 0,-2 0 0,-1 0-1,-1 0 1,0 1 0,-2 0 0,-18-33 0,19 40 2,-1 1 1,-1 1-1,0-1 1,0 2 0,-2-1-1,0 1 1,0 1 0,-1 1-1,-1-1 1,0 2-1,0 0 1,-1 1 0,0 0-1,-1 1 1,1 1 0,-26-8-1,1 5-10,-1 2 0,0 1-1,0 2 1,-79 2 0,90 2 20,-155-19-33,-740-54-272,358 51 178,216 18 66,30 10 42,16-1-7,201-4-23,-205 23-1,273-20 52,1-2-1,-1-1 1,-44-6-1,-51-2 6,86 7-1,-75-12 0,83 6 0,-1 3 0,0 1 0,-54 3 0,15 4 0,1-4 0,-126-16 0,5-1 0,159 17 0,-57 8 0,58-4 0,-68-1 0,75-4 1,-161-16 14,164 15-15,0 1 0,-1 1 0,-47 7 0,20-1 0,24-4 20,1 3 1,-1 0-1,-59 19 0,43-13-8,37-9-10,1-1 0,0 2 0,-1-1 1,-15 8-1,22-9 2,-1 0 0,1 0 0,0 0 0,-1-1 0,1 0 0,0 1 0,-1-1 0,1 0 1,-1 0-1,-4-2 0,-9 1 7,-24 18-11,-4-10-8,-20 4-8,56-7-3,1 0 0,-1 0 0,1 1-1,0 0 1,0 0 0,0 1 0,-6 6 0,-20 14-811,15-14-147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04:27.566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234 37 584,'0'0'267,"-9"2"5087,16 7-5196,0 0 0,-1 1 0,1 0 0,-2 0 0,1 1 1,-2 0-1,1 0 0,-2 0 0,1 0 0,-1 0 0,1 15 0,-1-13-56,0 0 0,1-1 0,10 21 1,-10-25-24,-1 0 0,1 1 0,-1-1 0,-1 1 0,1 0 0,-2 0 1,1 0-1,-1 0 0,0 16 0,-31 199 1174,9-80-735,0 3 179,-15 158-440,39-244-225,-1-52-12,-1 0-1,0-1 0,-1 1 0,0 0 1,-1 0-1,1 0 0,-2 0 0,1-1 1,-5 13-1,-3 7 87,2 1 0,0 0 1,-3 39-1,-4 18-42,9-49-28,2 0-1,1-1 0,2 1 0,1 0 0,2 0 0,12 55 1,-7-42-13,30 211 83,-31-199 15,-3 1 1,-2-1-1,-8 78 0,4-65 27,4 1 0,4-1 0,27 139 0,6 57 68,-9 2-32,-12-145 47,1 221-1,-25-246 5,2-46-69,3 1 0,7 86-1,7-50-139,-5 1 0,-3 1-1,-5-1 1,-20 158-1,-21 208-3,18-133-12,11-14 56,8-145-29,2-28 6,-7 93 27,8-170-10,2 1-1,15 102 0,2 46 20,-39 242 112,16-378-78,-1 31 11,-9 85 73,1 66 61,11-138-141,2-105-96,-28 360 350,23-316-309,2 0-1,7 74 1,-1-73 32,-2-1 1,-9 66-1,-2-7-25,6 217 0,7-141-36,-3-86-24,-22 410 87,-18-23-57,29-100-30,-1-32-24,17-259 22,-2-73-7,0 0 0,-6 60 0,-2-30 2,3 80 0,-4 51 2,5-176-4,-4 33-1,0 73 1,7-14-9,7 106 3,-6-166-9,-4 74 0,0-81-17,1-1-1,8 74 1,-4-91 23,0 0-1,-2 0 0,-1 1 1,-6 43-1,6-8 11,1-49 2,-1 0 1,0 0-1,-1 0 0,0 0 0,0 0 0,-5 16 0,-7 35 7,12-48-8,-2 0 0,0-1-1,-5 16 1,0-8 6,1 1 0,2-1 0,0 1-1,1 1 1,-2 30 0,-7 130 33,4-136-42,6-37 2,1 0 0,0 0 0,1 0 0,0 1 0,1 12 1,19 180 46,-17-180-34,-2-17-14,0-1 0,1 0-1,-1 1 1,1-1 0,0 0 0,1 0 0,-1 0-1,1 0 1,0 0 0,0 0 0,1 0-1,-1 0 1,1-1 0,0 1 0,0-1 0,4 4-1,-2-3 15,-1 0-1,0 0 1,0 1-1,0-1 1,-1 1 0,0 0-1,0 0 1,-1 0-1,3 10 1,7 13 17,-10-25-31,0-1-1,0 1 1,1-1-1,-1 0 1,1 0 0,0 0-1,6 4 1,13 15-4,22 46 58,-41-66-54,1 1 0,-1-1 0,0 0 0,1 0 0,0 0 0,-1 0 0,1-1 0,0 1 0,0-1 0,0 0 1,0 0-1,0 0 0,0-1 0,0 0 0,8 0 0,15 4 1,18 6-1,1-2 0,0-1-1,81-1 1,-44-4 8,-45 0-7,0-1 1,0-2 0,-1-2-1,40-8 1,-45 6 1,-1 2 0,0 0-1,57 5 1,18-2 2,75 4 0,-48 2-2,-89-4-7,54 10 1,11 1-6,-20-8 6,340 33-10,-92-14 13,-56-7 0,4 9 32,-250-24-30,-1-2-1,0-1 1,1-1-1,60-13 1,-54 8-2,168-16 24,-150 15-29,80 0 0,-92 7 2,1-2 0,-2-2-1,62-14 1,-85 14 8,0 1 0,34-2 0,-39 5-2,1 0 0,-1-2 0,0 0 1,31-10-1,17-9-8,-39 13 1,0 0 0,-1-2 1,0 0-1,25-16 0,-38 19 1,0-1 0,0 1-1,-1-2 1,0 0 0,-1 0 0,-1-1-1,1-1 1,-2 1 0,1-2 0,-2 1 0,10-18-1,-9 10 6,0 0 0,-1-1 0,-2 0-1,0 0 1,-1 0 0,-1-1-1,-1 0 1,0 0 0,-2 0 0,-1 0-1,-1 0 1,-1 0 0,0 0 0,-2 1-1,0-1 1,-8-21 0,-43-160-25,49 185 15,0-1 0,1 0 0,1 0 0,1-1 0,1 1 0,0-1 0,3-28 0,0 34 4,0 0 0,-1 1 0,0-1 0,-1 0 0,0 1 0,-7-27 0,6 35 1,1 1 0,-1-1 1,0 0-1,-1 1 1,1-1-1,-1 1 0,0 0 1,0 0-1,0 0 0,-1 0 1,1 0-1,-1 1 0,0 0 1,0 0-1,0 0 0,0 0 1,-1 0-1,1 1 0,-1 0 1,1 0-1,-8-2 0,-11-4 2,0 1-1,0 1 1,-1 1-1,1 1 1,-1 1 0,0 1-1,0 2 1,0 0-1,-24 4 1,-254 35 5,231-34-28,-1-4 1,-105-11 0,136 7 15,-38-5-11,1-4 0,-86-24 0,139 30 24,-49-3 0,3 1 1,-110-11-123,165 19 115,-1 0 1,0 0 0,-33 7 0,32-4-34,0 0 0,-1-2 0,-20 0 1,-2 1-4,35-1 38,-1-1 0,0 1 0,0-1 0,0 0 0,-11-2 0,12 0-12,1 0 0,-1 0 0,0-1-1,1 0 1,-1 0 0,1 0 0,0-1 0,-9-7 0,8 6 13,-1-1 1,0 1 0,0 1-1,-12-6 1,11 6-4,1 0 0,0 0 0,0 0 0,0-1 1,1 0-1,0-1 0,0 1 0,0-1 0,1 0 0,-1-1 0,1 1 1,1-1-1,-6-11 0,2 3-1,1-1 1,1 0-1,0 0 1,1 0-1,-4-28 1,-7-15-5,11 46 5,1-1 0,0-1 0,-2-27 0,5 31-2,-1-1 0,1 0 0,1 0 0,0 0 0,0-1 0,1 1 0,1 0 0,0 0 0,0 0 0,1 1 0,1-1 0,0 1 0,6-13 0,0 5 0,-1 0 0,-2 0 0,7-22-1,16-39 3,-25 72-5,0 0-1,1 0 0,0 1 1,0 0-1,10-9 1,-9 9 11,-1 1 0,0-1 0,0 0 0,0-1 0,5-10 0,-9 14-10,0 1-2,-1 1 0,0-1 1,1 1-1,-1-1 0,1 1 1,0 0-1,0 0 0,0 0 1,0 0-1,0 0 0,0 0 1,0 0-1,1 1 0,2-3 0,18-11-34,0 2-1,1 0 1,0 1-1,1 1 1,1 2-1,45-12 0,171-21-16,-91 20 10,-35 7 53,1 5 0,125 5 0,18-1 24,-137 8 28,-81 0-16,57-4-1,-84 0-36,-1 0 0,1-1 0,-1 0 0,0-1 1,0-1-1,0 0 0,22-12 0,-16 5 9,0 0 0,19-15 0,-34 22-6,0 1-1,0-1 1,0 0-1,-1 0 1,1 0-1,-1-1 1,0 1-1,-1-1 1,1 0-1,-1 0 1,4-11-1,11-34 25,-13 39-20,0 0 0,-1-1 0,0 1 0,-1-1 0,2-20 0,-5 0 35,-1 0 0,-8-50 0,-5 40 3,11 39-47,1-1 0,0 0-1,0 1 1,1-1 0,-1 0-1,1 0 1,0 0 0,1 0 0,-1 0-1,1-1 1,0-7 0,1 5 0,0 1-1,-1-1 1,0 0 0,-1 1 0,0-1 0,0 0-1,0 1 1,-1-1 0,-3-7 0,1 1 7,-1-27 33,5 35-29,0 0 0,0 0-1,-1 0 1,0 0 0,0 1-1,0-1 1,-3-5 0,2 6-11,1 0 1,0 0 0,0-1-1,0 1 1,1 0 0,-1 0 0,1 0-1,1-1 1,-1 1 0,1 0 0,2-10-1,-2 9 9,0 0-1,0-1 0,0 1 1,-1 0-1,0-1 0,-1-6 0,0 11 4,1-1-1,-1 0 1,0 0-1,0 1 1,-1-1-1,1 1 0,0-1 1,-1 1-1,0-1 1,1 1-1,-1 0 0,0 0 1,0 0-1,0 0 1,-1 0-1,1 0 1,-5-2-1,-36-31 29,37 29-38,-1 0-1,0 1 1,0-1 0,0 1 0,-1 0-1,-9-4 1,-10-3-8,2-1-1,-47-30 1,65 39 5,-1 0 0,0 1 0,0 0 0,-1 1 0,1 0 1,0 0-1,-1 1 0,1 0 0,-1 0 0,-11 1 0,-28-3-1,43 1 2,1 1 0,0-1 0,0 0 0,0 0 0,0-1 0,1 1 1,-7-6-1,-11-6 6,20 13-6,-1 0 0,0 0 0,1 0 0,-1-1 0,0 1-1,1-1 1,0 1 0,-1-1 0,1 0 0,0 1 0,0-1 0,0 0 0,0 0 0,0 0 0,0 0 0,1 0 0,-1 0-1,1 0 1,-1 0 0,1 0 0,0 0 0,-1 0 0,2-3 0,5-57 43,-1 27-7,5-91 118,0-23 168,-9 121-305,2 1 0,6-28 0,-5 35 2,0-1-1,-2 1 1,0 0-1,-2-1 1,-2-29-1,-12-153 27,13 135-34,-14-81 1,13 136-17,0 1 0,-1-1 1,-1 1-1,0 0 0,-6-11 1,8 19-1,0 0 0,0 0 0,-1 0 1,0 0-1,1 1 0,-1-1 1,-1 1-1,1 0 0,0 0 0,-1 0 1,0 0-1,0 0 0,1 1 0,-1 0 1,-1 0-1,1 0 0,-5-1 0,-13-3-23,-1 2 0,0 1 0,0 0 0,0 2 0,0 1 0,-42 5 0,-45-4 44,73-2-27,-1 2-1,-65 9 0,-122 23 41,194-28-35,0 1 1,0 1 0,1 2 0,-35 14-1,-36 11-4,96-32 13,0-1 0,0 0 0,0 0 0,0 0 0,0 0 0,0-1 0,0 0 0,0 0 0,0 0 0,-9-3 0,11 2-1,0 0-1,1 0 0,-1-1 0,0 0 0,1 1 0,-1-1 0,1 0 0,0 0 0,-1 0 1,1-1-1,0 1 0,0 0 0,0-1 0,1 0 0,-1 1 0,1-1 0,-1 0 1,1 0-1,-1-4 0,-4-9-2,2 0 0,0-1 1,1 1-1,-1-18 0,3 19 9,-1 0 0,-1 0 0,0 0 0,-1 1 0,0-1 0,-9-19 0,4 16-9,1 0 0,1-1-1,0 0 1,2 0 0,0 0 0,1-1 0,-1-21 0,3-13-8,6-74 1,12-93 0,-6 52-20,-9 167 20,-1 0-1,0 0 1,0 0-1,1 0 0,0 0 1,-1 1-1,1-1 0,0 0 1,0 0-1,-1 0 0,2 1 1,-1-1-1,0 1 0,0-1 1,0 1-1,1-1 1,-1 1-1,1-1 0,-1 1 1,1 0-1,-1 0 0,1 0 1,0 0-1,0 0 0,2-1 1,6-1-2,-1 1 0,1 0 1,-1 0-1,15 0 0,-18 2 8,1 0 0,0-1 0,0 0 0,-1 0 0,1 0 0,-1-1-1,1 0 1,-1-1 0,8-3 0,-4 0-1,0 1 1,0 0-1,1 1 0,-1 0 1,1 1-1,0 0 0,1 1 1,-1 0-1,17-1 0,47-11-5,-35 6 22,-30 6-8,1 1-1,-1-2 1,0 0-1,10-4 1,-18 6-3,0 1-1,-1-1 0,1 1 1,-1-1-1,1 0 1,-1 1-1,1-1 1,-1 0-1,0 0 1,1 0-1,-1 0 0,0-1 1,0 1-1,0 0 1,0 0-1,0-1 1,0 1-1,0 0 1,0-1-1,-1 1 1,1-1-1,0 0 0,-1 1 1,1-1-1,-1 1 1,0-1-1,1 0 1,-1 1-1,0-1 1,0 0-1,0-2 1,2-14 4,2-13 3,0 0 1,-2 0-1,-2 0 0,-1 0 1,-1-1-1,-10-48 1,7 50-9,1 1 0,-1-58 0,1 4 4,2 46-18,6-72 1,-1-10 32,-3 101-21,1 0 0,1 0-1,6-25 1,-5 30 0,0 0-1,-1 1 1,-1-1-1,0 0 1,-1 0-1,0 0 1,-1 0 0,-2-14-1,2 20-1,0 1 1,1 0-1,0-1 0,0 1 0,0 0 1,1 0-1,0-1 0,2-6 0,-1 6 1,-1-1 0,0 1 0,0-1 0,0 1-1,-2-9 1,0-7 1,1 0-1,1 0 1,4-32-1,-2 33 13,0 0 0,-2-1 1,-3-37-1,-2 8 3,5-93 0,2 45 0,-5 63 0,-2-1 0,-13-55-1,13 72-13,1 15-7,1-1 1,-1 1-1,0 0 0,-1 0 1,0 0-1,0 0 0,0 1 1,0-1-1,-1 1 0,0 0 0,0 0 1,0 1-1,-1 0 0,-6-4 1,-19-19-22,24 22 15,0 1 0,0 0 0,0 0 1,0 1-1,-1 0 0,0 0 0,1 0 0,-12-1 0,-2-2 5,-15-7-4,2-1 0,0-2 0,-46-29 0,73 42 6,-1-1 1,0 1-1,0 1 0,-1-1 0,1 1 0,-1 1 1,1 0-1,-17-1 0,3 1-1,21 0 5,-1 1 0,1-1 0,0 0-1,0 1 1,0-1 0,0 0 0,0 0-1,0 0 1,0 0 0,0 0-1,0 0 1,0 0 0,0 0 0,1 0-1,-1-1 1,0 1 0,1 0 0,-1 0-1,1-1 1,-1 1 0,1 0-1,0-1 1,0 1 0,-1 0 0,1-1-1,0-1 1,-3-46 9,3 38-5,1 3-6,1 1-1,0 0 1,0 0 0,1 0 0,0 0 0,0 0-1,1 0 1,-1 1 0,2-1 0,-1 1-1,6-6 1,11-19-1,-13 16 18,-1 0-1,0-1 0,-1 0 0,-1 0 1,-1-1-1,0 1 0,-1-1 0,-1 0 1,1-19-1,-3 3 6,-1 0 0,-2 0 0,-12-57 0,9 54-6,2-1 1,0-58-1,5 67-9,-2 0 0,-1 0-1,-1 0 1,-2 1 0,-12-46 0,-1 21 2,11 26-5,-2 0-1,-1 0 1,-1 1-1,-1 0 1,-29-43-1,33 61-9,1 0-1,-1 1 1,0 0-1,0 0 0,-1 0 1,0 1-1,-15-6 1,-7-6-52,25 15 50,1 1-1,-1-1 0,0 1 1,1 0-1,-1 1 1,0 0-1,0 0 1,-11 1-1,-27-2-7,36 0 3,0 0 1,0 0 0,-1 1-1,1 1 1,0 0 0,-1 0 0,1 0-1,0 1 1,0 0 0,0 0-1,0 1 1,1 0 0,-1 1-1,-11 7 1,-17 6-46,27-14 59,1-1-1,-1 0 1,0 0 0,1-1 0,-14 1-1,-30 5 22,45-5-16,-1-1 0,1 0 0,-1-1 0,0 0 0,1 0 1,-1 0-1,0-1 0,1-1 0,-1 1 0,1-1 0,-1 0 0,1-1 0,0 1 0,0-1 0,-7-5 0,13 7-3,-1-1 0,0 1 0,1-1 0,-1 0 0,1 0 0,0 1 0,0-1 0,0 0 0,0 0 0,0 0 0,0 0 0,0-1 0,1 1 0,-1 0 0,1 0 0,-1 0 0,1-1 0,0 1-1,0 0 1,0-3 0,0 2 1,0 1 0,0 0-1,0 0 1,0-1-1,0 1 1,-1 0 0,1 0-1,-1 0 1,0-1-1,1 1 1,-1 0-1,0 0 1,0 0 0,-1 0-1,1 0 1,0 0-1,0 1 1,-1-1 0,1 0-1,-3-1 1,2 0-2,0 1 0,1-1 0,0 0 0,0 0 0,-1 0 1,2 0-1,-1 0 0,0 0 0,0 0 0,1 0 0,0 0 1,0 0-1,0 0 0,0 0 0,0 0 0,0 0 0,2-4 0,1-15 24,0 0 0,-1 0 0,-2 0 0,0 0-1,-6-41 1,3 30 8,0-49-1,2-6-2,-1 66-14,2 0 1,0-1-1,1 1 0,6-29 0,-3 4-15,-4 41-2,0 0-1,0 0 1,1 0-1,-1 0 0,1 0 1,1 0-1,-1 0 1,1 0-1,0 0 1,0 0-1,7-10 0,17-34-20,-25 44 17,1 1 1,0 0-1,1-1 1,0 1-1,-1 0 1,1 0-1,1 0 1,-1 1-1,1-1 0,0 1 1,0 0-1,0 0 1,1 0-1,-1 0 1,8-3-1,8-2-17,0 1 0,0 1 0,1 1 0,0 1 0,0 0 0,1 2 0,42-1 0,-23 0 22,-2-1 1,51-13 1,23-5-9,-50 19 4,100 6-1,-105 1 2,1-3 1,69-8-1,216-24 11,-308 29-8,67 3-1,-66 2 5,70-7 0,19-6 6,-85-6 28,-37 13-28,-2 0 1,1-1 0,0 1-1,-1-1 1,0 1 0,0-1-1,0 0 1,0 0 0,-1 0-1,1-8 1,1 4 1,-1-2-9,0 0 0,-1-1 1,0 1-1,-1 0 0,0 0 0,-1 0 0,0-1 1,0 1-1,-7-19 0,0-21 5,7 40-8,1-1 1,0 1-1,1 0 0,2-12 1,-1 11 3,0 1 1,-1 0-1,-1-1 1,-1-11-1,-8-153 14,1 11-21,7 151-4,1 0 0,1 0 0,0 0 0,7-26 1,-5 23 4,0 0 1,1-28-1,-3 29 0,0 0 0,1 0 0,5-16 0,-3 17-10,-1-1-1,-1 1 1,1-18 0,-3 32 7,0 0-1,1 0 1,-1-1 0,1 1 0,-1 0 0,1 0 0,-1 0 0,1 0-1,0 0 1,-1 0 0,1 0 0,0 0 0,0 0 0,0 0-1,0 0 1,0 0 0,0 1 0,0-1 0,0 0 0,0 1-1,0-1 1,0 1 0,0-1 0,1 1 0,-1-1 0,1 1 0,14-8-62,-14 7 63,0 0-1,1 0 0,-1 0 0,1 0 0,-1 1 0,1-1 1,-1 1-1,1-1 0,0 1 0,-1 0 0,1 0 1,-1 0-1,1 1 0,3 0 0,-2 0 5,0-1 0,0 0 0,0 0 0,0 0-1,0 0 1,0-1 0,7-1 0,16-5-14,-1 1-1,1 1 1,0 1 0,42 0 0,45-6-3,-69-3 31,-42 12-12,-1 0 0,1 0-1,0 0 1,-1 0 0,1-1 0,-1 1 0,0-1 0,1 1 0,-1-1 0,0 0-1,0 0 1,0 0 0,3-4 0,-1 0 4,0 0 0,1 1 0,-1-1 1,1 1-1,0 0 0,1 1 0,-1-1 0,1 1 0,10-6 0,-17 6-4,1 1 0,-1-1 1,0 1-1,0-1 0,0 1 0,-1 0 0,1 0 0,-3-4 0,3 7-2,-3-9 1,0 0 0,0 0 0,1 0 1,0-1-1,0 1 0,-1-13 0,2 12 0,0 0 1,-1 0-1,0 1 0,-1-1 0,-7-13 1,7 16 0,1 0 0,0 0 0,0 0 0,0 0 1,1-1-1,0 0 0,1 1 0,-1-1 1,1 0-1,1-14 0,3-152 40,-4 117-30,10-101-1,-7 133 13,-2 1-1,0 0 0,-2-1 0,-8-44 0,1 15-28,9 49 5,0 0 1,1 0-1,-1-1 0,1 1 0,0 0 1,0 0-1,1 0 0,-1 1 0,1-1 1,3-5-1,-3 7-3,0 0 1,-1-1-1,1 1 0,-1-1 1,0 1-1,0-1 0,0 1 1,0-1-1,-1 0 0,1 1 1,-1-1-1,0 0 0,0 1 0,-1-1 1,1 0-1,-1 1 0,1-1 1,-3-6-1,2 9-24,23 7-305,-9-3 332,0-1 0,0 0-1,0-1 1,1 0 0,-1-1 0,0-1-1,0 0 1,24-5 0,18-7-8,-41 11 15,-1 0 1,1-1-1,-1-1 0,0 0 0,0-1 0,-1 0 0,0-1 0,0-1 1,13-9-1,-21 14-3,0-1 0,0 1 0,-1-1 0,1 0 0,-1-1 1,0 1-1,0 0 0,0-1 0,0 0 0,0 0 0,-1 0 1,0 0-1,0 0 0,0 0 0,0 0 0,-1-1 0,0 1 1,1-1-1,-2 1 0,1-1 0,0 1 0,-1-1 0,0 0 1,-1-8-1,10-130 17,-4 87-19,-2-66 0,-4 49-2,1 31 4,-8-57 0,2 41-26,2-96-1,4 113 20,0 33-20,0-1 1,-1 1-1,0 0 0,-1 0 1,0 0-1,0 0 0,-1 0 1,0 0-1,0 1 0,-1-1 1,0 1-1,0 0 0,-1 0 1,1 0-1,-2 1 0,-5-6 1,-64-24-605,63 31 594,1 0 1,-1 1-1,0 1 0,0 0 1,0 0-1,0 1 1,-1 1-1,1 0 0,0 0 1,-18 3-1,-17 2-2,-63 13-1,62-8 6,-133 31-42,120-26 66,0-2 1,-2-3 0,1-3-1,-1-2 1,-88-7 0,86 2-25,-1 3 0,-86 15 0,132-14 33,-1-1-1,1-1 0,0-1 0,-1 0 0,1-2 0,0 0 1,-38-10-1,46 10 0,1 0 0,-1 1 1,1 0-1,-19 1 0,22 1 0,0-1 0,0 1 0,0-2-1,0 1 1,0-1 0,0-1-1,0 1 1,0-1 0,0-1-1,1 1 1,-13-7 0,18 8-2,1 0-1,-1 0 1,1 1 0,-1-1 0,1 0 0,-1 1 0,0-1 0,1 1-1,-1-1 1,0 1 0,0 0 0,1 0 0,-1 0 0,0 0 0,-3 0-1,3 1 2,0-1-1,0 0 0,0 0 0,0 0 1,0 0-1,-1-1 0,1 1 0,0-1 0,0 1 1,0-1-1,0 1 0,0-1 0,0 0 1,1 0-1,-4-2 0,0-1 15,-1-1-1,0 0 1,1 0-1,0-1 1,0 1 0,1-1-1,-1 0 1,1-1-1,-4-8 1,-29-68 10,30 65-13,-9-29-12,-16-79 0,26 97 0,3 11-2,2 0 1,0 0 0,1 0 0,1 0 0,0-1-1,2 1 1,8-34 0,-5 27-1,-2 0 1,0 0-1,0-33 1,-3 23-5,1 0 1,10-49 0,4-42-11,-25-40-18,9 163 22,0 0-1,-1 0 1,1 1-1,0-1 1,-1 0-1,1 1 0,-1-1 1,0 0-1,0 1 1,0-1-1,0 1 1,-1 0-1,1-1 0,-1 1 1,1 0-1,-1 0 1,0 0-1,1 0 1,-1 0-1,0 0 0,-1 0 1,1 1-1,0-1 1,0 1-1,-1-1 1,1 1-1,-1 0 1,1 0-1,-1 0 0,1 0 1,-6 0-1,-7-2-66,-1 1 0,1 1-1,-1 1 1,-24 2 0,16-1 104,-192 19-162,15-1 34,-8-18 89,-68 3-211,-17 6 72,-39 3-87,70 14 150,79-26 88,163-2 3,3-1 0,1 0-1,-30-8 1,36 7-2,-1 0 0,1 1 0,-1 0 0,0 1 0,1 0 0,-1 1 0,0 0 0,-13 2 0,24-1 7,-1-1-1,0 0 0,0 0 0,1 0 0,-1-1 1,0 1-1,0 0 0,1-1 0,-1 1 1,0-1-1,1 1 0,-1-1 0,1 0 0,-1 0 1,1 1-1,-1-1 0,1 0 0,-1-1 1,-1-1-1,2 2-79,-1 0 0,1 0 0,0 0 0,0 0 0,-1 0 0,1 0 0,-1 0 0,1 1 0,-1-1 0,1 0 0,-1 1 0,0-1 0,1 1 0,-1 0 0,1-1 0,-1 1 0,0 0 0,-2 0 0,-2 2-1185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06:35.698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98 25 3777,'-4'37'7844,"-5"10"-6114,-7 60-1984,7 34 525,-1 29 903,12 194-1,-3-269-946,0-74-79,0 1 0,1-1 1,2 1-1,0 0 0,7 28 1,-8-46-75,0-1 0,1 0 0,-1 1 0,1-1 0,0 0 0,0 0 0,1 0 0,-1-1 0,0 1 0,1 0 0,0-1 0,-1 0 0,1 1 0,0-1 1,0 0-1,1-1 0,-1 1 0,0 0 0,0-1 0,1 0 0,-1 0 0,7 1 0,8 2 103,1-1 0,0-1 0,25-1 0,9 2 9,177 14 511,282-40 575,-236 6-972,44 11 136,-128 11-174,258 15 403,433 59 320,-527-64-716,-242-12-244,328 2-56,-349-4 27,-44 1-27,0-2 0,0-2 0,-1-3-1,72-14 1,-109 15 12,-1 0-1,1-1 1,-1 0 0,1-1-1,-1 0 1,-1 0 0,1-1-1,-1-1 1,-1 1 0,1-1-1,-1-1 1,-1 0 0,10-12-1,-15 16 16,0 1-1,-1-1 1,1 0-1,-1 0 0,1 0 1,-2 0-1,1 0 0,0 0 1,-1 0-1,0 0 0,-1-8 1,-11-64-25,5 42 0,-4-43 86,0-115-1,9 141 44,-13-74-1,7 72-75,-2-63 0,1-137-27,9 250-8,-1 1-1,1 0 0,-1 0 0,0-1 1,0 1-1,0 0 0,0 0 0,-1 0 0,1 0 1,-1 0-1,0 0 0,1 1 0,-1-1 1,0 0-1,-1 1 0,1 0 0,0-1 0,-1 1 1,0 0-1,1 0 0,-1 1 0,0-1 0,0 0 1,0 1-1,0 0 0,0-1 0,0 1 1,0 0-1,-5 0 0,-10-2-33,0 1 0,0 1-1,-1 0 1,-24 3 0,7-1 6,-333-12 1,-135 3 1,98 6 46,88-3-2,-590 13-6,703-10 7,-95 3-9,-92 1-4,154-5 2,-47-15-4,188 9 6,59 5-394,-1 2 1,0 2-1,1 1 0,-1 3 0,-41 7 1,63-6-1551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06:44.805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85 124 3737,'5'5'4757,"8"8"992,-11-10-5636,0 0-1,0-1 0,0 1 0,0 0 0,-1 0 0,1 0 1,-1 1-1,0-1 0,0 0 0,0 0 0,0 1 0,-1-1 1,1 0-1,-1 1 0,0 3 0,1 61 155,1-23-212,-6 58-1,-1-4 243,5-68-254,-2 0 1,-6 39 0,5-52-37,2 0-1,0 0 1,1 0 0,4 30-1,-2-31 1,0 0 1,-2 1-1,0-1 0,-1 0 0,-4 22 0,3-28 5,0-1 1,1 1-1,-1 0 0,2 0 0,0 0 0,0-1 0,1 1 0,0 0 0,1 0 1,5 16-1,-5-18 14,0 0-1,-1 1 1,0-1 0,-1 1 0,0 15 0,-1-19 2,0 0 0,1 0 1,0 1-1,0-1 0,1 0 0,-1 0 0,1 0 1,1 0-1,-1 0 0,1 0 0,0 0 0,1 0 1,-1-1-1,1 1 0,0-1 0,5 7 0,6 10 163,-14-20-168,1 0-1,-1-1 1,1 1-1,0 0 1,0-1 0,0 1-1,0 0 1,0-1-1,0 0 1,1 1 0,-1-1-1,0 0 1,1 1-1,-1-1 1,1 0-1,-1 0 1,1 0 0,-1 0-1,1 0 1,0-1-1,-1 1 1,1 0 0,0-1-1,0 0 1,0 1-1,-1-1 1,1 0 0,0 0-1,0 0 1,2 0-1,28-4 232,53-12 0,-57 9-247,1 1 1,52-3-1,88-7 95,-118 9-4,96-2-1,246 8 423,-60-5 30,-106 4 52,99 3-315,89 5 432,-248-7-542,91-4-13,-183 2-18,93 10-1,-75-2-119,408 13 298,-439-21-300,-42 1-9,-1 2 0,36 2 0,7 4 16,105-3 1,-72-22 72,-78 18-98,32-2-12,-47 3 14,0 0 1,0 0-1,0 0 0,0-1 0,0 1 0,0-1 0,0 0 0,0 1 0,0-1 0,0 0 0,0 0 0,-1 0 0,1-1 0,0 1 0,-1 0 0,3-2 0,-2-4 8,0 0 1,0 0-1,-1 0 1,0 0-1,0 0 0,-1-9 1,2-8 4,0 5-10,0 1-1,-2-1 1,0 0 0,-2 0-1,-5-30 1,-30-93 11,22 94-17,-11-67 0,-23-119-29,46 219 21,-2 1 0,1-1 0,-11-19 1,-9-31-11,22 56 5,-1 0 0,-1 1-1,1-1 1,-1 1 0,-1 0 0,1 0-1,-1 0 1,-1 1 0,0 0 0,0 0 0,0 0-1,-1 1 1,1 0 0,-2 0 0,-9-6-1,7 5-9,-1 1 0,0 1 1,-1 0-1,1 0 0,-1 1 0,0 0 0,0 1 0,-1 1 0,1 0 0,-20-1 0,-147-15-76,25 8 69,20-1 8,38 8 8,-346-6-53,271 2 42,108 1 3,-117 7-1,-223 10 17,109-7 1,42-7 5,-30 2-1,120 9-8,-114 10-1,-40-1 21,188-27 4,54 3-9,28 1-13,1-1 0,-51-15 1,21 4-525,26 10-1283,22 5-259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06:53.543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162 0 4969,'2'2'392,"0"-1"0,0 0 0,-1 1 1,1-1-1,0 0 0,0 0 0,0 0 0,0 0 0,0-1 0,0 1 0,1 0 1,-1-1-1,0 1 0,0-1 0,4 0 0,8 4 2104,2 0-2255,1 0 0,-1-1 0,1-1 0,-1 0 0,1-1-1,30-2 1,33 2 351,-26 2-247,85-7 0,-51 0-102,509-6 1446,-476 1-1378,-58 4 19,110 3 0,258 13-33,-408-11-250,79-4 27,43 1-16,60 5 117,-25-1-89,15 0-17,56 3 25,-82-1-22,-84-3-34,-1 0 17,-34-1 3,0 2 0,-1 2 0,83 15 0,-126-15-52,-1-1-1,1 1 0,-1 0 1,1 0-1,-1 1 1,0 0-1,0 0 1,0 0-1,-1 0 1,1 1-1,-1-1 0,0 1 1,-1 0-1,1 1 1,2 5-1,3 5 19,0 0 1,-1 1-1,-1 0 0,5 18 0,-11-24-19,0 0 0,-1 0 0,0 0 0,-1-1 0,0 1 0,-1 0 0,0 0 0,0-1 0,-2 1 0,-3 11 0,-7 27 12,9-17 1,2-1 0,2 0 0,4 61 0,0-5 16,-2-67-22,1 0 1,1 0-1,8 29 1,-5-28 8,-2 2-1,3 28 1,-6-38-9,-1-10-8,0 1 0,0 0 0,0-1 1,1 1-1,0-1 0,-1 1 0,2-1 0,0 5 0,-1-6-2,0-1 1,-1 1-1,0-1 0,1 1 1,-1-1-1,0 1 0,0 0 1,0-1-1,0 1 0,0-1 1,0 1-1,-1-1 0,1 1 1,-1-1-1,1 1 0,-1-1 1,1 1-1,-1-1 0,0 1 1,1-1-1,-1 0 1,0 1-1,0-1 0,0 0 1,0 0-1,0 0 0,0 0 1,-1 0-1,1 0 0,0 0 1,0 0-1,-1 0 0,1 0 1,-1-1-1,1 1 0,-1-1 1,1 1-1,-1-1 0,1 1 1,-3-1-1,-12 4 3,1 0 0,-1-1 0,-19 0-1,14 0-2,-62 8 2,-151 1 0,182-11-7,-61 10 1,-35 2 2,-403-3 15,428-10-14,-276 6 6,235-2-37,-49 3 10,-127 4-6,283-11 22,-86 11-24,-8 0-39,-74-23-16,-21 1-87,112 14-227,38-2 280,74 1 113,-1-1-1,0-1 0,-33-5 0,12-1 30,27 4-16,1 0 1,0-1-1,0-1 0,0 0 0,-27-12 0,41 14 1,-1 0-1,1 0 0,-1 0 1,1 0-1,0 0 0,0-1 1,0 1-1,0-1 0,1 1 0,-1-1 1,1 0-1,-1 0 0,1 1 1,0-1-1,0 0 0,0 0 1,1 0-1,-1-6 0,-4-66 120,4 36-42,-7-37 68,3 47-100,2-1 0,1 0 0,1 0 0,1 0 0,7-44 0,42-198 64,-30 135 76,-12 78-186,-2 6-564,-3 37 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07:05.410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323 110 920,'-68'54'1277,"32"-26"-56,1 1 0,-61 65 0,86-81-1117,1 1 0,1 0-1,0 0 1,1 1 0,0 0 0,1 0-1,1 0 1,-7 32 0,6-9 418,1 0 0,0 65 0,7-78-370,0 1-1,2-1 0,1 1 0,1-1 0,0-1 0,2 1 0,2-1 1,0-1-1,1 1 0,1-2 0,28 40 0,-16-29 111,2-1-1,1-2 1,1 0-1,2-2 1,1-2 0,60 42-1,-62-51-88,1-1 1,0-1-1,1-1 0,1-2 0,0-1 0,0-2 1,1-1-1,0-1 0,1-2 0,-1-2 1,1-1-1,0-1 0,48-6 0,-33-1-88,-1-2-1,0-3 0,-1-2 1,0-2-1,-1-1 1,-1-3-1,-1-2 0,72-45 1,-115 65-84,160-108 323,-139 91-279,0-2 0,-1 0 0,-1-1 1,29-39-1,-35 39 13,-1 0-1,-1-1 1,-1 0 0,-1-1 0,-1 0 0,-1 0 0,0-1 0,-2 0-1,-1-1 1,-1 1 0,1-46 0,-5 52-18,-1 0 0,0-1 1,-2 1-1,0 0 0,-1 0 0,-1 1 0,0-1 1,-1 1-1,-1 0 0,-1 1 0,0-1 0,-2 1 1,1 1-1,-2 0 0,0 0 0,-21-20 0,6 8-27,-2 2 1,-1 0-1,-1 2 0,-1 1 0,-1 2 0,-57-28 0,43 28-64,0 2-1,-2 2 1,0 2-1,0 2 1,-1 2-1,-1 3 0,0 1 1,-99 3-1,91 9-16,0 3 0,2 2 0,-1 3-1,1 2 1,1 3 0,-57 27 0,54-13 2064,37-19-4747,0 2 0,1 0 0,0 1 0,1 1 0,-20 26 0,-8 22 992,20-20 1759,-24 54 0,21-19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7T11:07:11.521"/>
    </inkml:context>
    <inkml:brush xml:id="br0">
      <inkml:brushProperty name="width" value="0.10583" units="cm"/>
      <inkml:brushProperty name="height" value="0.10583" units="cm"/>
      <inkml:brushProperty name="color" value="#FFC000"/>
    </inkml:brush>
  </inkml:definitions>
  <inkml:trace contextRef="#ctx0" brushRef="#br0">595 85 2409,'-9'-3'592,"0"1"1,0-1 0,-1 2 0,1-1 0,0 1 0,-1 1 0,-10 0 0,10 1-488,0 1 1,0 0-1,0 1 1,0 0-1,1 0 0,-1 1 1,1 0-1,0 1 0,0 0 1,-12 9-1,-3 4 95,0 1-1,1 1 0,1 1 1,-23 29-1,-66 101 1196,77-103-1481,18-21 281,1 1 1,1 1-1,2 0 1,1 1-1,1 0 1,1 1-1,2 0 0,1 0 1,1 1-1,0 45 1,6-59-158,0 1 1,1-1-1,1 1 1,1-1-1,0 0 1,2 0-1,0-1 1,1 1-1,0-1 1,2-1 0,0 0-1,0 0 1,2 0-1,0-1 1,1-1-1,26 25 1,-4-8 105,2-1-1,1-2 1,1-2 0,1-1 0,73 32-1,-81-44 2,1-1 1,1-2-1,0-1 0,1-1 0,-1-2 0,1-2 0,0-1 0,1-1 0,-1-2 0,0-2 0,0-1 0,0-1 0,45-12 1,-25 2-65,-1-3 1,0-2-1,-2-2 1,0-3-1,-1-1 1,-2-3-1,65-49 1,-98 66-84,0-1 1,-2-1 0,0 0 0,0-1-1,-1 0 1,0-1 0,-2 0 0,0-1 0,10-20-1,-10 11-12,0 1-1,-2-1 1,-1 0 0,-1-1-1,-1 0 1,1-26-1,-2 25-14,-2-1-1,0 1 0,-2 0 0,-1-1 1,-1 1-1,-1 0 0,-2 0 0,-1 0 1,-17-49-1,-1 16 67,9 21-67,-33-60-1,40 86-3,0 1 0,-1 0 0,0 0-1,-1 1 1,0 0 0,-1 1 0,0 0 0,-17-11 0,-5-1-85,-1 3-1,-1 0 1,0 2-1,-1 2 1,-1 1 0,0 2-1,-1 2 1,-59-9-1,-75 14 30,151 4-366,0 0 1,1 2 0,-1 0 0,1 1 0,0 1 0,-1 1 0,1 1 0,-28 11 0,-7 6-1548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52DD6-7800-1F42-9FCE-66FCA0A8C542}" type="datetimeFigureOut">
              <a:rPr lang="en-DK" smtClean="0"/>
              <a:t>11/18/2021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C688C-3C01-4244-B8BA-F82A22D3F48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7065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template_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586CDE84-7504-4C79-9088-988B1A2CCE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632" y="625122"/>
            <a:ext cx="9220140" cy="48857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AA96821C-DDC1-43C3-8719-480C9BB0B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45" y="6141281"/>
            <a:ext cx="1091980" cy="358818"/>
          </a:xfrm>
          <a:prstGeom prst="rect">
            <a:avLst/>
          </a:prstGeom>
        </p:spPr>
      </p:pic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A111D3B-EFC8-411B-98B0-3CC53D17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32" y="1343026"/>
            <a:ext cx="8805418" cy="132983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sætte titel ind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A15B2860-E977-4498-8CA7-7AEA76458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938" r="-202"/>
          <a:stretch/>
        </p:blipFill>
        <p:spPr>
          <a:xfrm>
            <a:off x="8988" y="5431234"/>
            <a:ext cx="2494528" cy="900556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A3504BCC-A087-4229-B53B-0E98270C3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938" r="-202"/>
          <a:stretch/>
        </p:blipFill>
        <p:spPr>
          <a:xfrm>
            <a:off x="0" y="5431234"/>
            <a:ext cx="2494528" cy="9005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94CF33C3-08FE-4D60-82E8-F043D7201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1507"/>
          <a:stretch/>
        </p:blipFill>
        <p:spPr>
          <a:xfrm>
            <a:off x="10623575" y="526210"/>
            <a:ext cx="1567353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0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EBFDD3-2EAE-4E24-BC99-5F52B587AB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529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5111927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0000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91286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EBFDD3-2EAE-4E24-BC99-5F52B587AB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5299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5111927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0000" y="1182255"/>
            <a:ext cx="3906618" cy="469207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6353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5111927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600" y="2674800"/>
            <a:ext cx="4806000" cy="310766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0" name="Pladsholder til tekst 16">
            <a:extLst>
              <a:ext uri="{FF2B5EF4-FFF2-40B4-BE49-F238E27FC236}">
                <a16:creationId xmlns:a16="http://schemas.microsoft.com/office/drawing/2014/main" id="{1ED2BBF1-08AE-4F21-8ABB-D014EA7CD5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4000" y="2674800"/>
            <a:ext cx="4806000" cy="310766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23278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4 B me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5111927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600" y="2674800"/>
            <a:ext cx="4806000" cy="310766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0" name="Pladsholder til tekst 16">
            <a:extLst>
              <a:ext uri="{FF2B5EF4-FFF2-40B4-BE49-F238E27FC236}">
                <a16:creationId xmlns:a16="http://schemas.microsoft.com/office/drawing/2014/main" id="{1ED2BBF1-08AE-4F21-8ABB-D014EA7CD5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4000" y="2674800"/>
            <a:ext cx="4806000" cy="310766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27848186-CE55-4E35-8D89-4B5036D0FE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061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63716631-AB88-4318-AACE-FA106E9A5A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9125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911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6152994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A7E46DC-D370-444D-B720-B2D7CF1395ED}"/>
              </a:ext>
            </a:extLst>
          </p:cNvPr>
          <p:cNvSpPr/>
          <p:nvPr userDrawn="1"/>
        </p:nvSpPr>
        <p:spPr>
          <a:xfrm>
            <a:off x="777497" y="2466116"/>
            <a:ext cx="6152993" cy="3675600"/>
          </a:xfrm>
          <a:prstGeom prst="rect">
            <a:avLst/>
          </a:prstGeom>
          <a:solidFill>
            <a:srgbClr val="315D6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000" tIns="251999" rIns="288000" rtlCol="0" anchor="t"/>
          <a:lstStyle/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da-D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6CF4402-4DC0-4413-B7F9-3887AF15AF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4475" y="2955205"/>
            <a:ext cx="4276725" cy="2180213"/>
          </a:xfrm>
          <a:prstGeom prst="rect">
            <a:avLst/>
          </a:prstGeom>
          <a:noFill/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63516CF3-1CA5-4823-802E-7CAC4A10C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2119"/>
          <a:stretch/>
        </p:blipFill>
        <p:spPr>
          <a:xfrm>
            <a:off x="5988995" y="2879084"/>
            <a:ext cx="942017" cy="550007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4C6FD9B3-1C2E-448C-AC3B-5F71FE847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91" r="-1178"/>
          <a:stretch/>
        </p:blipFill>
        <p:spPr>
          <a:xfrm>
            <a:off x="777497" y="5277001"/>
            <a:ext cx="1571333" cy="5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6152994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A7E46DC-D370-444D-B720-B2D7CF1395ED}"/>
              </a:ext>
            </a:extLst>
          </p:cNvPr>
          <p:cNvSpPr/>
          <p:nvPr userDrawn="1"/>
        </p:nvSpPr>
        <p:spPr>
          <a:xfrm>
            <a:off x="777497" y="2466116"/>
            <a:ext cx="6152993" cy="3675600"/>
          </a:xfrm>
          <a:prstGeom prst="rect">
            <a:avLst/>
          </a:prstGeom>
          <a:solidFill>
            <a:srgbClr val="DC785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000" tIns="251999" rIns="288000" rtlCol="0" anchor="t"/>
          <a:lstStyle/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da-D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6CF4402-4DC0-4413-B7F9-3887AF15AF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4476" y="2982913"/>
            <a:ext cx="4493602" cy="263279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437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6152994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A7E46DC-D370-444D-B720-B2D7CF1395ED}"/>
              </a:ext>
            </a:extLst>
          </p:cNvPr>
          <p:cNvSpPr/>
          <p:nvPr userDrawn="1"/>
        </p:nvSpPr>
        <p:spPr>
          <a:xfrm>
            <a:off x="777497" y="2466116"/>
            <a:ext cx="6152993" cy="3675600"/>
          </a:xfrm>
          <a:prstGeom prst="rect">
            <a:avLst/>
          </a:prstGeom>
          <a:solidFill>
            <a:srgbClr val="4D5B5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000" tIns="251999" rIns="288000" rtlCol="0" anchor="t"/>
          <a:lstStyle/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da-D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6CF4402-4DC0-4413-B7F9-3887AF15AF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4476" y="2982913"/>
            <a:ext cx="4522910" cy="263279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39340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5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6152994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7A7E46DC-D370-444D-B720-B2D7CF1395ED}"/>
              </a:ext>
            </a:extLst>
          </p:cNvPr>
          <p:cNvSpPr/>
          <p:nvPr userDrawn="1"/>
        </p:nvSpPr>
        <p:spPr>
          <a:xfrm>
            <a:off x="777497" y="2466116"/>
            <a:ext cx="6152993" cy="3675600"/>
          </a:xfrm>
          <a:prstGeom prst="rect">
            <a:avLst/>
          </a:prstGeom>
          <a:solidFill>
            <a:srgbClr val="A5BDB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8000" tIns="251999" rIns="288000" rtlCol="0" anchor="t"/>
          <a:lstStyle/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da-DK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endParaRPr lang="da-D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6CF4402-4DC0-4413-B7F9-3887AF15AF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4475" y="2982913"/>
            <a:ext cx="4499463" cy="263279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907418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8836846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27848186-CE55-4E35-8D89-4B5036D0FE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061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858DDA78-33FE-4EF1-B786-8654968B83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0" y="2674938"/>
            <a:ext cx="2305050" cy="317168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 baseline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7" name="Pladsholder til tekst 25">
            <a:extLst>
              <a:ext uri="{FF2B5EF4-FFF2-40B4-BE49-F238E27FC236}">
                <a16:creationId xmlns:a16="http://schemas.microsoft.com/office/drawing/2014/main" id="{CC42A057-FEBD-4E42-81A5-10220178BA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702" y="2674938"/>
            <a:ext cx="2305050" cy="317168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8" name="Pladsholder til tekst 25">
            <a:extLst>
              <a:ext uri="{FF2B5EF4-FFF2-40B4-BE49-F238E27FC236}">
                <a16:creationId xmlns:a16="http://schemas.microsoft.com/office/drawing/2014/main" id="{68171659-4E1A-43FF-8119-82916BAD69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5804" y="2674938"/>
            <a:ext cx="2305050" cy="317168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9" name="Pladsholder til tekst 25">
            <a:extLst>
              <a:ext uri="{FF2B5EF4-FFF2-40B4-BE49-F238E27FC236}">
                <a16:creationId xmlns:a16="http://schemas.microsoft.com/office/drawing/2014/main" id="{19EFBABD-6128-4341-B275-77DC5F2E2F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1906" y="2674938"/>
            <a:ext cx="2305050" cy="317168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0" name="Pladsholder til billede 7">
            <a:extLst>
              <a:ext uri="{FF2B5EF4-FFF2-40B4-BE49-F238E27FC236}">
                <a16:creationId xmlns:a16="http://schemas.microsoft.com/office/drawing/2014/main" id="{FC7C9ED0-A645-48EC-867C-D3178CA037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79702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billede 7">
            <a:extLst>
              <a:ext uri="{FF2B5EF4-FFF2-40B4-BE49-F238E27FC236}">
                <a16:creationId xmlns:a16="http://schemas.microsoft.com/office/drawing/2014/main" id="{3B0102BE-A9C0-4351-A331-6928C2019D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5804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2" name="Pladsholder til billede 7">
            <a:extLst>
              <a:ext uri="{FF2B5EF4-FFF2-40B4-BE49-F238E27FC236}">
                <a16:creationId xmlns:a16="http://schemas.microsoft.com/office/drawing/2014/main" id="{F295500F-2820-4F70-AC76-97F68CDFCB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11906" y="1839600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357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6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10705700" cy="7906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27848186-CE55-4E35-8D89-4B5036D0FE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061" y="1524373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858DDA78-33FE-4EF1-B786-8654968B83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3600" y="2242811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7" name="Pladsholder til tekst 25">
            <a:extLst>
              <a:ext uri="{FF2B5EF4-FFF2-40B4-BE49-F238E27FC236}">
                <a16:creationId xmlns:a16="http://schemas.microsoft.com/office/drawing/2014/main" id="{CC42A057-FEBD-4E42-81A5-10220178BA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9702" y="2242811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8" name="Pladsholder til tekst 25">
            <a:extLst>
              <a:ext uri="{FF2B5EF4-FFF2-40B4-BE49-F238E27FC236}">
                <a16:creationId xmlns:a16="http://schemas.microsoft.com/office/drawing/2014/main" id="{68171659-4E1A-43FF-8119-82916BAD69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5804" y="2242811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9" name="Pladsholder til tekst 25">
            <a:extLst>
              <a:ext uri="{FF2B5EF4-FFF2-40B4-BE49-F238E27FC236}">
                <a16:creationId xmlns:a16="http://schemas.microsoft.com/office/drawing/2014/main" id="{19EFBABD-6128-4341-B275-77DC5F2E2F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11906" y="2242811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0" name="Pladsholder til billede 7">
            <a:extLst>
              <a:ext uri="{FF2B5EF4-FFF2-40B4-BE49-F238E27FC236}">
                <a16:creationId xmlns:a16="http://schemas.microsoft.com/office/drawing/2014/main" id="{FC7C9ED0-A645-48EC-867C-D3178CA037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79702" y="1524373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billede 7">
            <a:extLst>
              <a:ext uri="{FF2B5EF4-FFF2-40B4-BE49-F238E27FC236}">
                <a16:creationId xmlns:a16="http://schemas.microsoft.com/office/drawing/2014/main" id="{3B0102BE-A9C0-4351-A331-6928C2019D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5804" y="1524373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2" name="Pladsholder til billede 7">
            <a:extLst>
              <a:ext uri="{FF2B5EF4-FFF2-40B4-BE49-F238E27FC236}">
                <a16:creationId xmlns:a16="http://schemas.microsoft.com/office/drawing/2014/main" id="{F295500F-2820-4F70-AC76-97F68CDFCB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11906" y="1524373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DAF44D8A-5C8C-4208-AB42-2CB1C765D3F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1061" y="3797552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Pladsholder til tekst 25">
            <a:extLst>
              <a:ext uri="{FF2B5EF4-FFF2-40B4-BE49-F238E27FC236}">
                <a16:creationId xmlns:a16="http://schemas.microsoft.com/office/drawing/2014/main" id="{AF54C7CA-AD35-41E1-B57E-86598FD836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600" y="4515990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25">
            <a:extLst>
              <a:ext uri="{FF2B5EF4-FFF2-40B4-BE49-F238E27FC236}">
                <a16:creationId xmlns:a16="http://schemas.microsoft.com/office/drawing/2014/main" id="{27A29E78-D952-4B10-AEF7-26E1DBADF8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79702" y="4515990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tekst 25">
            <a:extLst>
              <a:ext uri="{FF2B5EF4-FFF2-40B4-BE49-F238E27FC236}">
                <a16:creationId xmlns:a16="http://schemas.microsoft.com/office/drawing/2014/main" id="{A1BE1A4F-BD7E-41D7-BB7B-76FB194480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95804" y="4515990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25">
            <a:extLst>
              <a:ext uri="{FF2B5EF4-FFF2-40B4-BE49-F238E27FC236}">
                <a16:creationId xmlns:a16="http://schemas.microsoft.com/office/drawing/2014/main" id="{7D12D33F-E065-49AA-ACE5-955E0BF08E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11906" y="4515990"/>
            <a:ext cx="2305050" cy="149286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1" i="0">
                <a:solidFill>
                  <a:srgbClr val="315D6D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8" name="Pladsholder til billede 7">
            <a:extLst>
              <a:ext uri="{FF2B5EF4-FFF2-40B4-BE49-F238E27FC236}">
                <a16:creationId xmlns:a16="http://schemas.microsoft.com/office/drawing/2014/main" id="{BC5B7DCB-A4ED-4780-9CF4-136ABBBEDC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79702" y="3797552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9" name="Pladsholder til billede 7">
            <a:extLst>
              <a:ext uri="{FF2B5EF4-FFF2-40B4-BE49-F238E27FC236}">
                <a16:creationId xmlns:a16="http://schemas.microsoft.com/office/drawing/2014/main" id="{603263BC-AE1C-44D0-A27C-A2DBF6B0B8D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95804" y="3797552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0" name="Pladsholder til billede 7">
            <a:extLst>
              <a:ext uri="{FF2B5EF4-FFF2-40B4-BE49-F238E27FC236}">
                <a16:creationId xmlns:a16="http://schemas.microsoft.com/office/drawing/2014/main" id="{1DA6CD63-B0EA-49D0-8D6B-029D78C652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311906" y="3797552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264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template_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F012B20-0BB1-490F-BBEB-AFA1167D5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632" y="625122"/>
            <a:ext cx="9220140" cy="48857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A111D3B-EFC8-411B-98B0-3CC53D17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32" y="1343026"/>
            <a:ext cx="8805418" cy="132983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sætte titel ind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7E64BFC-9438-4F8A-92CB-08704999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5" r="-217"/>
          <a:stretch/>
        </p:blipFill>
        <p:spPr>
          <a:xfrm>
            <a:off x="0" y="5431234"/>
            <a:ext cx="2494528" cy="889000"/>
          </a:xfrm>
          <a:prstGeom prst="rect">
            <a:avLst/>
          </a:prstGeom>
          <a:ln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4FA1838-6B4F-44D9-8112-19C3F30E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6"/>
          <a:stretch/>
        </p:blipFill>
        <p:spPr>
          <a:xfrm>
            <a:off x="10643478" y="537766"/>
            <a:ext cx="1548522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86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10705700" cy="7906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27848186-CE55-4E35-8D89-4B5036D0FE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061" y="1778235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858DDA78-33FE-4EF1-B786-8654968B83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85160" y="1736590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DAF44D8A-5C8C-4208-AB42-2CB1C765D3F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1061" y="3216856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8" name="Pladsholder til billede 7">
            <a:extLst>
              <a:ext uri="{FF2B5EF4-FFF2-40B4-BE49-F238E27FC236}">
                <a16:creationId xmlns:a16="http://schemas.microsoft.com/office/drawing/2014/main" id="{BC5B7DCB-A4ED-4780-9CF4-136ABBBEDC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2770" y="4660845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6" name="Pladsholder til tekst 25">
            <a:extLst>
              <a:ext uri="{FF2B5EF4-FFF2-40B4-BE49-F238E27FC236}">
                <a16:creationId xmlns:a16="http://schemas.microsoft.com/office/drawing/2014/main" id="{F481BBBA-45BA-4E88-BB2B-888C3FDAD8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85160" y="3153910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7" name="Pladsholder til tekst 25">
            <a:extLst>
              <a:ext uri="{FF2B5EF4-FFF2-40B4-BE49-F238E27FC236}">
                <a16:creationId xmlns:a16="http://schemas.microsoft.com/office/drawing/2014/main" id="{73669F5D-4E59-423D-8AA7-8CB19E4F65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85160" y="4603887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8" name="Pladsholder til billede 7">
            <a:extLst>
              <a:ext uri="{FF2B5EF4-FFF2-40B4-BE49-F238E27FC236}">
                <a16:creationId xmlns:a16="http://schemas.microsoft.com/office/drawing/2014/main" id="{30C40402-E7C7-4AF3-9316-317F88AD5A8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23770" y="1778235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9" name="Pladsholder til tekst 25">
            <a:extLst>
              <a:ext uri="{FF2B5EF4-FFF2-40B4-BE49-F238E27FC236}">
                <a16:creationId xmlns:a16="http://schemas.microsoft.com/office/drawing/2014/main" id="{7524A4CA-22C1-4C18-ABE1-2469A1DB5A1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027869" y="1736590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0" name="Pladsholder til billede 7">
            <a:extLst>
              <a:ext uri="{FF2B5EF4-FFF2-40B4-BE49-F238E27FC236}">
                <a16:creationId xmlns:a16="http://schemas.microsoft.com/office/drawing/2014/main" id="{CF2A181D-C7B7-4C04-B318-0AB65D45B73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23770" y="3216856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1" name="Pladsholder til billede 7">
            <a:extLst>
              <a:ext uri="{FF2B5EF4-FFF2-40B4-BE49-F238E27FC236}">
                <a16:creationId xmlns:a16="http://schemas.microsoft.com/office/drawing/2014/main" id="{FE00877C-6631-4048-B401-DE1A39D0C4B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15479" y="4660845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2" name="Pladsholder til tekst 25">
            <a:extLst>
              <a:ext uri="{FF2B5EF4-FFF2-40B4-BE49-F238E27FC236}">
                <a16:creationId xmlns:a16="http://schemas.microsoft.com/office/drawing/2014/main" id="{00850E03-48F4-4A00-A894-0BD32B8A21D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27869" y="3153910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63" name="Pladsholder til tekst 25">
            <a:extLst>
              <a:ext uri="{FF2B5EF4-FFF2-40B4-BE49-F238E27FC236}">
                <a16:creationId xmlns:a16="http://schemas.microsoft.com/office/drawing/2014/main" id="{74CC72AB-5B3E-4575-9E4E-4236F970D72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27869" y="4603887"/>
            <a:ext cx="3510915" cy="114724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70021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72FF7FC3-13FD-47A2-9CF9-0858E6159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396874" cy="108530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112906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9 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72FF7FC3-13FD-47A2-9CF9-0858E6159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396874" cy="108530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0" name="Pladsholder til billede 39">
            <a:extLst>
              <a:ext uri="{FF2B5EF4-FFF2-40B4-BE49-F238E27FC236}">
                <a16:creationId xmlns:a16="http://schemas.microsoft.com/office/drawing/2014/main" id="{5B725AE5-DAB4-4C37-96F1-2861F2CD1C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3600" y="1733550"/>
            <a:ext cx="1130300" cy="1210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2" name="Pladsholder til tekst 41">
            <a:extLst>
              <a:ext uri="{FF2B5EF4-FFF2-40B4-BE49-F238E27FC236}">
                <a16:creationId xmlns:a16="http://schemas.microsoft.com/office/drawing/2014/main" id="{F125A7C2-CFC2-4C1B-A9BD-A7B47552B5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34893" y="169549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3" name="Pladsholder til billede 39">
            <a:extLst>
              <a:ext uri="{FF2B5EF4-FFF2-40B4-BE49-F238E27FC236}">
                <a16:creationId xmlns:a16="http://schemas.microsoft.com/office/drawing/2014/main" id="{E6CE00A1-1464-4EF9-B1A5-1576822A1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3600" y="3153380"/>
            <a:ext cx="1130300" cy="1210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390742D5-CF45-409F-8C24-2547CD070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34893" y="311532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billede 39">
            <a:extLst>
              <a:ext uri="{FF2B5EF4-FFF2-40B4-BE49-F238E27FC236}">
                <a16:creationId xmlns:a16="http://schemas.microsoft.com/office/drawing/2014/main" id="{4250B29F-E0EA-4F40-A644-44CBD84AE4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97266" y="1733551"/>
            <a:ext cx="1130300" cy="1210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6" name="Pladsholder til tekst 41">
            <a:extLst>
              <a:ext uri="{FF2B5EF4-FFF2-40B4-BE49-F238E27FC236}">
                <a16:creationId xmlns:a16="http://schemas.microsoft.com/office/drawing/2014/main" id="{943AA4B2-C8B6-421E-B507-7DE852417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8559" y="169549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7" name="Pladsholder til billede 39">
            <a:extLst>
              <a:ext uri="{FF2B5EF4-FFF2-40B4-BE49-F238E27FC236}">
                <a16:creationId xmlns:a16="http://schemas.microsoft.com/office/drawing/2014/main" id="{F3129C8C-8D42-48BE-B9BC-E53CD6860E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97266" y="3153380"/>
            <a:ext cx="1130300" cy="1210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73214EC3-60B5-4531-967D-1DD2362D6E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68559" y="311532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billede 39">
            <a:extLst>
              <a:ext uri="{FF2B5EF4-FFF2-40B4-BE49-F238E27FC236}">
                <a16:creationId xmlns:a16="http://schemas.microsoft.com/office/drawing/2014/main" id="{9F5F3EDD-5EA0-4B53-BBEF-B3F0F10F4C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0932" y="1733551"/>
            <a:ext cx="1130300" cy="1210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0" name="Pladsholder til tekst 41">
            <a:extLst>
              <a:ext uri="{FF2B5EF4-FFF2-40B4-BE49-F238E27FC236}">
                <a16:creationId xmlns:a16="http://schemas.microsoft.com/office/drawing/2014/main" id="{D1837FA2-7A59-45F3-9101-ADF6448A81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02225" y="169549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1" name="Pladsholder til billede 39">
            <a:extLst>
              <a:ext uri="{FF2B5EF4-FFF2-40B4-BE49-F238E27FC236}">
                <a16:creationId xmlns:a16="http://schemas.microsoft.com/office/drawing/2014/main" id="{F8EF8875-E32C-4EB9-95BC-4E93C2E738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30932" y="3153380"/>
            <a:ext cx="1130300" cy="1210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B3325CA8-259C-49D3-8381-07E06CE9A8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02225" y="3115323"/>
            <a:ext cx="2198687" cy="58397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baseline="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47680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lid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F012B20-0BB1-490F-BBEB-AFA1167D5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7E64BFC-9438-4F8A-92CB-08704999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5" r="-217"/>
          <a:stretch/>
        </p:blipFill>
        <p:spPr>
          <a:xfrm>
            <a:off x="0" y="5431234"/>
            <a:ext cx="2494528" cy="889000"/>
          </a:xfrm>
          <a:prstGeom prst="rect">
            <a:avLst/>
          </a:prstGeom>
          <a:ln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4FA1838-6B4F-44D9-8112-19C3F30E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6"/>
          <a:stretch/>
        </p:blipFill>
        <p:spPr>
          <a:xfrm>
            <a:off x="10643478" y="537766"/>
            <a:ext cx="1548522" cy="889000"/>
          </a:xfrm>
          <a:prstGeom prst="rect">
            <a:avLst/>
          </a:prstGeom>
        </p:spPr>
      </p:pic>
      <p:sp>
        <p:nvSpPr>
          <p:cNvPr id="6" name="Pladsholder til tekst 14">
            <a:extLst>
              <a:ext uri="{FF2B5EF4-FFF2-40B4-BE49-F238E27FC236}">
                <a16:creationId xmlns:a16="http://schemas.microsoft.com/office/drawing/2014/main" id="{B63B058D-B851-4158-8D72-DA1B0A77D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220140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987656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lide nega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F012B20-0BB1-490F-BBEB-AFA1167D5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tekst 14">
            <a:extLst>
              <a:ext uri="{FF2B5EF4-FFF2-40B4-BE49-F238E27FC236}">
                <a16:creationId xmlns:a16="http://schemas.microsoft.com/office/drawing/2014/main" id="{B63B058D-B851-4158-8D72-DA1B0A77D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220140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6CAEADFB-5BE5-4AF2-BEF5-0C59DDDF5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45" y="6141281"/>
            <a:ext cx="1091980" cy="358818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E26BFB15-02F5-44F1-828A-E1BD4F84B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938" r="-202"/>
          <a:stretch/>
        </p:blipFill>
        <p:spPr>
          <a:xfrm>
            <a:off x="8988" y="5431234"/>
            <a:ext cx="2494528" cy="900556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CE234587-AC4D-4D88-B840-AD866F5145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1507"/>
          <a:stretch/>
        </p:blipFill>
        <p:spPr>
          <a:xfrm>
            <a:off x="10638205" y="526210"/>
            <a:ext cx="1567353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2067F-478C-474A-9B72-938E137B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92AF271-9773-4378-9F41-F3D64C51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4780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template_person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5632" y="625122"/>
            <a:ext cx="9220140" cy="48857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A111D3B-EFC8-411B-98B0-3CC53D17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32" y="1343026"/>
            <a:ext cx="8805418" cy="132983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sætte titel ind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7E64BFC-9438-4F8A-92CB-08704999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5" r="-217"/>
          <a:stretch/>
        </p:blipFill>
        <p:spPr>
          <a:xfrm>
            <a:off x="0" y="5431234"/>
            <a:ext cx="2494528" cy="889000"/>
          </a:xfrm>
          <a:prstGeom prst="rect">
            <a:avLst/>
          </a:prstGeom>
          <a:ln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4FA1838-6B4F-44D9-8112-19C3F30E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6"/>
          <a:stretch/>
        </p:blipFill>
        <p:spPr>
          <a:xfrm>
            <a:off x="10643478" y="537766"/>
            <a:ext cx="1548522" cy="889000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39B6E578-DD1E-416F-A65F-FB9120E61C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56709" y="5923204"/>
            <a:ext cx="2967951" cy="46196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E768AA3F-4A30-4854-836B-7AB98F0BD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1054" y="4291013"/>
            <a:ext cx="3621708" cy="216203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Placer dit billede her</a:t>
            </a:r>
          </a:p>
        </p:txBody>
      </p:sp>
    </p:spTree>
    <p:extLst>
      <p:ext uri="{BB962C8B-B14F-4D97-AF65-F5344CB8AC3E}">
        <p14:creationId xmlns:p14="http://schemas.microsoft.com/office/powerpoint/2010/main" val="72705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lid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F012B20-0BB1-490F-BBEB-AFA1167D5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A111D3B-EFC8-411B-98B0-3CC53D17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32" y="694214"/>
            <a:ext cx="8232648" cy="132983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sætte titel ind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7E64BFC-9438-4F8A-92CB-08704999E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5" r="-217"/>
          <a:stretch/>
        </p:blipFill>
        <p:spPr>
          <a:xfrm>
            <a:off x="0" y="5431234"/>
            <a:ext cx="2494528" cy="889000"/>
          </a:xfrm>
          <a:prstGeom prst="rect">
            <a:avLst/>
          </a:prstGeom>
          <a:ln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4FA1838-6B4F-44D9-8112-19C3F30E0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6"/>
          <a:stretch/>
        </p:blipFill>
        <p:spPr>
          <a:xfrm>
            <a:off x="10643478" y="537766"/>
            <a:ext cx="1548522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7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lide nega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5F012B20-0BB1-490F-BBEB-AFA1167D5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A111D3B-EFC8-411B-98B0-3CC53D175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32" y="694214"/>
            <a:ext cx="8232648" cy="132983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sætte titel ind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415ECDD2-8400-4120-B7A6-CF2EBE8003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45" y="6141281"/>
            <a:ext cx="1091980" cy="358818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0169747F-D5C6-4D9F-B256-7B5300949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938" r="-202"/>
          <a:stretch/>
        </p:blipFill>
        <p:spPr>
          <a:xfrm>
            <a:off x="8988" y="5431234"/>
            <a:ext cx="2494528" cy="900556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EE0671D-91CD-4BC7-973E-7B5E336ED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1507"/>
          <a:stretch/>
        </p:blipFill>
        <p:spPr>
          <a:xfrm>
            <a:off x="10638205" y="526210"/>
            <a:ext cx="1567353" cy="900556"/>
          </a:xfrm>
          <a:prstGeom prst="rect">
            <a:avLst/>
          </a:prstGeom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93F4B6A0-29F1-42C1-A74D-C5EACAE6D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938" r="-202"/>
          <a:stretch/>
        </p:blipFill>
        <p:spPr>
          <a:xfrm>
            <a:off x="0" y="5431234"/>
            <a:ext cx="2494528" cy="9005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49DEB6DD-546E-4945-8A11-1160967D3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1507"/>
          <a:stretch/>
        </p:blipFill>
        <p:spPr>
          <a:xfrm>
            <a:off x="10623575" y="526210"/>
            <a:ext cx="1567353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24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8">
            <a:extLst>
              <a:ext uri="{FF2B5EF4-FFF2-40B4-BE49-F238E27FC236}">
                <a16:creationId xmlns:a16="http://schemas.microsoft.com/office/drawing/2014/main" id="{86238209-B1D7-41CD-94D5-3CFBAA366D7D}"/>
              </a:ext>
            </a:extLst>
          </p:cNvPr>
          <p:cNvSpPr/>
          <p:nvPr userDrawn="1"/>
        </p:nvSpPr>
        <p:spPr>
          <a:xfrm>
            <a:off x="10397765" y="0"/>
            <a:ext cx="1794234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220140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4000" y="2673350"/>
            <a:ext cx="9220140" cy="368935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69386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1 me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8">
            <a:extLst>
              <a:ext uri="{FF2B5EF4-FFF2-40B4-BE49-F238E27FC236}">
                <a16:creationId xmlns:a16="http://schemas.microsoft.com/office/drawing/2014/main" id="{86238209-B1D7-41CD-94D5-3CFBAA366D7D}"/>
              </a:ext>
            </a:extLst>
          </p:cNvPr>
          <p:cNvSpPr/>
          <p:nvPr userDrawn="1"/>
        </p:nvSpPr>
        <p:spPr>
          <a:xfrm>
            <a:off x="10397765" y="0"/>
            <a:ext cx="1794234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220140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4000" y="2673350"/>
            <a:ext cx="9220140" cy="368935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EBFDD3-2EAE-4E24-BC99-5F52B587AB1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1062" y="1838325"/>
            <a:ext cx="597600" cy="5976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164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9220140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2673350"/>
            <a:ext cx="4345995" cy="326563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EBFDD3-2EAE-4E24-BC99-5F52B587AB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496" y="2468048"/>
            <a:ext cx="6152994" cy="3652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247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8">
            <a:extLst>
              <a:ext uri="{FF2B5EF4-FFF2-40B4-BE49-F238E27FC236}">
                <a16:creationId xmlns:a16="http://schemas.microsoft.com/office/drawing/2014/main" id="{F1859FC3-E6BC-45D4-AC41-6474C483CBAE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B32E4692-4599-4F8C-96D3-75682CB86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4A5AFB5-D778-4A60-94D4-5895EAFFE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6152994" cy="97313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49308B0-D095-4AEB-A196-EDA062943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9368" y="673375"/>
            <a:ext cx="3708000" cy="5200951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AEBFDD3-2EAE-4E24-BC99-5F52B587AB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496" y="2468048"/>
            <a:ext cx="6152994" cy="3652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348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DED24E5-C21B-44F4-B49F-DC350DCB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6800"/>
            <a:ext cx="8051321" cy="831600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da-DK" dirty="0"/>
              <a:t>Klik for at redigere titeltypografien i masteren</a:t>
            </a:r>
            <a:br>
              <a:rPr lang="da-DK" dirty="0"/>
            </a:br>
            <a:endParaRPr lang="da-DK" dirty="0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866BB368-3444-4772-8EE6-6ECB9E15ED90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92" y="6140825"/>
            <a:ext cx="1088472" cy="358818"/>
          </a:xfrm>
          <a:prstGeom prst="rect">
            <a:avLst/>
          </a:prstGeom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1B5675CA-655E-4190-B9DB-76EBFFF70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/>
          <a:srcRect r="61507"/>
          <a:stretch/>
        </p:blipFill>
        <p:spPr>
          <a:xfrm>
            <a:off x="10623575" y="526210"/>
            <a:ext cx="1567353" cy="9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6" r:id="rId4"/>
    <p:sldLayoutId id="2147483677" r:id="rId5"/>
    <p:sldLayoutId id="2147483655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7" r:id="rId12"/>
    <p:sldLayoutId id="2147483668" r:id="rId13"/>
    <p:sldLayoutId id="2147483663" r:id="rId14"/>
    <p:sldLayoutId id="2147483664" r:id="rId15"/>
    <p:sldLayoutId id="2147483665" r:id="rId16"/>
    <p:sldLayoutId id="2147483666" r:id="rId17"/>
    <p:sldLayoutId id="2147483669" r:id="rId18"/>
    <p:sldLayoutId id="2147483670" r:id="rId19"/>
    <p:sldLayoutId id="2147483674" r:id="rId20"/>
    <p:sldLayoutId id="2147483656" r:id="rId21"/>
    <p:sldLayoutId id="2147483675" r:id="rId22"/>
    <p:sldLayoutId id="2147483678" r:id="rId23"/>
    <p:sldLayoutId id="2147483679" r:id="rId24"/>
    <p:sldLayoutId id="2147483680" r:id="rId25"/>
  </p:sldLayoutIdLst>
  <p:txStyles>
    <p:titleStyle>
      <a:lvl1pPr algn="l" defTabSz="914400" rtl="0" eaLnBrk="1" latinLnBrk="0" hangingPunct="1">
        <a:lnSpc>
          <a:spcPct val="100000"/>
        </a:lnSpc>
        <a:spcBef>
          <a:spcPts val="100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1.png"/><Relationship Id="rId5" Type="http://schemas.openxmlformats.org/officeDocument/2006/relationships/customXml" Target="../ink/ink2.xml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6.png"/><Relationship Id="rId12" Type="http://schemas.openxmlformats.org/officeDocument/2006/relationships/customXml" Target="../ink/ink8.xml"/><Relationship Id="rId17" Type="http://schemas.openxmlformats.org/officeDocument/2006/relationships/image" Target="../media/image101.png"/><Relationship Id="rId2" Type="http://schemas.openxmlformats.org/officeDocument/2006/relationships/image" Target="../media/image13.pn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21.xml"/><Relationship Id="rId6" Type="http://schemas.openxmlformats.org/officeDocument/2006/relationships/customXml" Target="../ink/ink5.xml"/><Relationship Id="rId11" Type="http://schemas.openxmlformats.org/officeDocument/2006/relationships/image" Target="../media/image98.png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97.png"/><Relationship Id="rId1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4.png"/><Relationship Id="rId5" Type="http://schemas.openxmlformats.org/officeDocument/2006/relationships/customXml" Target="../ink/ink12.xml"/><Relationship Id="rId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799375B-B46A-4DA4-A274-A9E0D5874D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7222696-6808-44F1-805F-F8CCDB2B8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Molio Konference 2021  |  18-11-2021</a:t>
            </a:r>
            <a:endParaRPr lang="da-DK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BA13C07-DEC4-4D1B-81ED-9D6733C232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632" y="1343026"/>
            <a:ext cx="6335268" cy="2638424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Molio	</a:t>
            </a:r>
            <a:endParaRPr lang="da-DK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Egenskabsdat</a:t>
            </a:r>
            <a:r>
              <a:rPr lang="da-DK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er udfordringerne og værdien i praksis?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009645-65EF-4548-A6B6-A148A78D94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38" r="-202"/>
          <a:stretch/>
        </p:blipFill>
        <p:spPr>
          <a:xfrm>
            <a:off x="0" y="5431234"/>
            <a:ext cx="2494528" cy="90055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5897402B-7CDB-4DDF-AB1F-54E08AC6A2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507"/>
          <a:stretch/>
        </p:blipFill>
        <p:spPr>
          <a:xfrm>
            <a:off x="10623575" y="526210"/>
            <a:ext cx="1567353" cy="900556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EA246B41-D7B7-41CF-B1B4-BA4229B63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00" y="6141600"/>
            <a:ext cx="1091980" cy="3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5F73CD8-4A46-4861-890C-19DAD6A88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Hvad bidrager mest til dårlige projektdata?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DAAD590-AE82-49E5-9B1C-A5E53A0B10A6}"/>
              </a:ext>
            </a:extLst>
          </p:cNvPr>
          <p:cNvSpPr/>
          <p:nvPr/>
        </p:nvSpPr>
        <p:spPr>
          <a:xfrm>
            <a:off x="917636" y="1580606"/>
            <a:ext cx="2628192" cy="26281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24% </a:t>
            </a:r>
            <a:r>
              <a:rPr lang="da-DK" sz="1800" kern="1200" dirty="0"/>
              <a:t>Manglende data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174A305-0843-4A00-B9FB-F2AA7968A7EC}"/>
              </a:ext>
            </a:extLst>
          </p:cNvPr>
          <p:cNvSpPr/>
          <p:nvPr/>
        </p:nvSpPr>
        <p:spPr>
          <a:xfrm>
            <a:off x="3061450" y="3811303"/>
            <a:ext cx="2628192" cy="26281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24% </a:t>
            </a:r>
          </a:p>
          <a:p>
            <a:pPr algn="ctr"/>
            <a:r>
              <a:rPr lang="da-DK" sz="1800" kern="1200" dirty="0"/>
              <a:t>Fejl i data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7AA76F0-7E26-46ED-A7EF-2205DCD2DB88}"/>
              </a:ext>
            </a:extLst>
          </p:cNvPr>
          <p:cNvSpPr/>
          <p:nvPr/>
        </p:nvSpPr>
        <p:spPr>
          <a:xfrm>
            <a:off x="5686313" y="1960495"/>
            <a:ext cx="2434076" cy="24340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21% </a:t>
            </a:r>
          </a:p>
          <a:p>
            <a:pPr algn="ctr"/>
            <a:r>
              <a:rPr lang="da-DK" dirty="0"/>
              <a:t>Irrelevante data</a:t>
            </a:r>
            <a:endParaRPr lang="da-DK" kern="12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EFF8463-FE20-480B-9367-165C49D281C5}"/>
              </a:ext>
            </a:extLst>
          </p:cNvPr>
          <p:cNvSpPr/>
          <p:nvPr/>
        </p:nvSpPr>
        <p:spPr>
          <a:xfrm>
            <a:off x="7094309" y="4847612"/>
            <a:ext cx="1804416" cy="18044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16% </a:t>
            </a:r>
          </a:p>
          <a:p>
            <a:pPr algn="ctr"/>
            <a:r>
              <a:rPr lang="da-DK" kern="1200" dirty="0"/>
              <a:t>Dubletter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129BEAD-2940-4286-88D8-4DBC9D142CA8}"/>
              </a:ext>
            </a:extLst>
          </p:cNvPr>
          <p:cNvSpPr/>
          <p:nvPr/>
        </p:nvSpPr>
        <p:spPr>
          <a:xfrm>
            <a:off x="8898725" y="2814227"/>
            <a:ext cx="1994152" cy="19941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15% </a:t>
            </a:r>
          </a:p>
          <a:p>
            <a:pPr algn="ctr"/>
            <a:r>
              <a:rPr lang="da-DK" kern="1200" dirty="0"/>
              <a:t>Datakvalitet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2ECCF75D-FA0D-49D8-8CCB-8B1AAFE03E67}"/>
              </a:ext>
            </a:extLst>
          </p:cNvPr>
          <p:cNvSpPr txBox="1"/>
          <p:nvPr/>
        </p:nvSpPr>
        <p:spPr>
          <a:xfrm>
            <a:off x="1700949" y="3429000"/>
            <a:ext cx="1061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i="1" dirty="0">
                <a:solidFill>
                  <a:srgbClr val="ECCB72"/>
                </a:solidFill>
              </a:rPr>
              <a:t>(19%) 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5E1AD4C6-4D9B-472B-B7C0-CA6CFFBB17F5}"/>
              </a:ext>
            </a:extLst>
          </p:cNvPr>
          <p:cNvSpPr txBox="1"/>
          <p:nvPr/>
        </p:nvSpPr>
        <p:spPr>
          <a:xfrm>
            <a:off x="3844763" y="5749820"/>
            <a:ext cx="1061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i="1" dirty="0">
                <a:solidFill>
                  <a:srgbClr val="ECCB72"/>
                </a:solidFill>
              </a:rPr>
              <a:t>(18%)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4B261EC-603F-49A6-8E73-92D06A426EC3}"/>
              </a:ext>
            </a:extLst>
          </p:cNvPr>
          <p:cNvSpPr txBox="1"/>
          <p:nvPr/>
        </p:nvSpPr>
        <p:spPr>
          <a:xfrm>
            <a:off x="6372568" y="3758986"/>
            <a:ext cx="1061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i="1" dirty="0">
                <a:solidFill>
                  <a:srgbClr val="ECCB72"/>
                </a:solidFill>
              </a:rPr>
              <a:t>(20%) 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6DC6A64-D4B0-444B-ACB1-FEBE999B2AF0}"/>
              </a:ext>
            </a:extLst>
          </p:cNvPr>
          <p:cNvSpPr txBox="1"/>
          <p:nvPr/>
        </p:nvSpPr>
        <p:spPr>
          <a:xfrm>
            <a:off x="9365018" y="4221606"/>
            <a:ext cx="1061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i="1" dirty="0">
                <a:solidFill>
                  <a:srgbClr val="ECCB72"/>
                </a:solidFill>
              </a:rPr>
              <a:t>(14%) 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506E806A-5DAF-4821-8AE5-C0B7638728A4}"/>
              </a:ext>
            </a:extLst>
          </p:cNvPr>
          <p:cNvSpPr txBox="1"/>
          <p:nvPr/>
        </p:nvSpPr>
        <p:spPr>
          <a:xfrm>
            <a:off x="7465734" y="6131867"/>
            <a:ext cx="1061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b="1" i="1" dirty="0">
                <a:solidFill>
                  <a:srgbClr val="ECCB72"/>
                </a:solidFill>
              </a:rPr>
              <a:t>(29%) 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E9AF64D3-B6B0-40AB-A6FB-A8DCB2E7E958}"/>
              </a:ext>
            </a:extLst>
          </p:cNvPr>
          <p:cNvSpPr txBox="1"/>
          <p:nvPr/>
        </p:nvSpPr>
        <p:spPr>
          <a:xfrm>
            <a:off x="89713" y="6521223"/>
            <a:ext cx="569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Kilde: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Harnessing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the data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advantage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construction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– Autodesk/FMI</a:t>
            </a:r>
          </a:p>
        </p:txBody>
      </p:sp>
    </p:spTree>
    <p:extLst>
      <p:ext uri="{BB962C8B-B14F-4D97-AF65-F5344CB8AC3E}">
        <p14:creationId xmlns:p14="http://schemas.microsoft.com/office/powerpoint/2010/main" val="1022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5F73CD8-4A46-4861-890C-19DAD6A88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000" y="495300"/>
            <a:ext cx="10192620" cy="1085306"/>
          </a:xfrm>
        </p:spPr>
        <p:txBody>
          <a:bodyPr/>
          <a:lstStyle/>
          <a:p>
            <a:r>
              <a:rPr lang="da-DK" dirty="0"/>
              <a:t>Hvor mange procent af organisationens projektdata karakteriseres som dårlige?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DAAD590-AE82-49E5-9B1C-A5E53A0B10A6}"/>
              </a:ext>
            </a:extLst>
          </p:cNvPr>
          <p:cNvSpPr/>
          <p:nvPr/>
        </p:nvSpPr>
        <p:spPr>
          <a:xfrm>
            <a:off x="864000" y="2381468"/>
            <a:ext cx="2857500" cy="28575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30% svarer </a:t>
            </a:r>
            <a:r>
              <a:rPr lang="da-DK" sz="1800" kern="1200" dirty="0"/>
              <a:t>…mere end 50% af data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067127C-7443-414D-B589-EC46A8F079D6}"/>
              </a:ext>
            </a:extLst>
          </p:cNvPr>
          <p:cNvSpPr/>
          <p:nvPr/>
        </p:nvSpPr>
        <p:spPr>
          <a:xfrm>
            <a:off x="4314390" y="2028608"/>
            <a:ext cx="3563220" cy="35632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50% svarer </a:t>
            </a:r>
          </a:p>
          <a:p>
            <a:pPr algn="ctr"/>
            <a:r>
              <a:rPr lang="da-DK" sz="1800" kern="1200" dirty="0"/>
              <a:t>…mellem </a:t>
            </a:r>
          </a:p>
          <a:p>
            <a:pPr algn="ctr"/>
            <a:r>
              <a:rPr lang="da-DK" sz="1800" kern="1200" dirty="0"/>
              <a:t>20-50% af data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C69F9ED-8BBF-421E-9FC2-792CC79993BB}"/>
              </a:ext>
            </a:extLst>
          </p:cNvPr>
          <p:cNvSpPr/>
          <p:nvPr/>
        </p:nvSpPr>
        <p:spPr>
          <a:xfrm>
            <a:off x="8676240" y="2683928"/>
            <a:ext cx="2252580" cy="22525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kern="1200" dirty="0"/>
              <a:t>20% svarer </a:t>
            </a:r>
            <a:r>
              <a:rPr lang="da-DK" sz="1800" kern="1200" dirty="0"/>
              <a:t>…mindre end 20% af data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81F7A1CE-698A-43ED-B776-85799FD364FA}"/>
              </a:ext>
            </a:extLst>
          </p:cNvPr>
          <p:cNvSpPr txBox="1"/>
          <p:nvPr/>
        </p:nvSpPr>
        <p:spPr>
          <a:xfrm>
            <a:off x="89713" y="6521223"/>
            <a:ext cx="569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Kilde: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Harnessing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the data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advantage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construction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– Autodesk/FMI</a:t>
            </a:r>
          </a:p>
        </p:txBody>
      </p:sp>
    </p:spTree>
    <p:extLst>
      <p:ext uri="{BB962C8B-B14F-4D97-AF65-F5344CB8AC3E}">
        <p14:creationId xmlns:p14="http://schemas.microsoft.com/office/powerpoint/2010/main" val="24945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ADAAD590-AE82-49E5-9B1C-A5E53A0B10A6}"/>
              </a:ext>
            </a:extLst>
          </p:cNvPr>
          <p:cNvSpPr/>
          <p:nvPr/>
        </p:nvSpPr>
        <p:spPr>
          <a:xfrm>
            <a:off x="1911072" y="1488099"/>
            <a:ext cx="3621165" cy="362116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34% svarer </a:t>
            </a:r>
          </a:p>
          <a:p>
            <a:pPr algn="ctr"/>
            <a:r>
              <a:rPr lang="da-DK" sz="1800" kern="1200" dirty="0"/>
              <a:t>…at dårlige data  resultere i dårlige beslutninger i mere end 50% tilfældene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8D15300-217F-46C0-AF06-B31A15B19B5E}"/>
              </a:ext>
            </a:extLst>
          </p:cNvPr>
          <p:cNvSpPr txBox="1"/>
          <p:nvPr/>
        </p:nvSpPr>
        <p:spPr>
          <a:xfrm>
            <a:off x="89713" y="6521223"/>
            <a:ext cx="569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Kilde: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Harnessing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the data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advantage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construction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– Autodesk/FMI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FBFC982-CDD8-4937-88CB-DB8A1D03C9D2}"/>
              </a:ext>
            </a:extLst>
          </p:cNvPr>
          <p:cNvSpPr/>
          <p:nvPr/>
        </p:nvSpPr>
        <p:spPr>
          <a:xfrm>
            <a:off x="7037450" y="1676943"/>
            <a:ext cx="3243478" cy="32434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14%  </a:t>
            </a:r>
          </a:p>
          <a:p>
            <a:pPr algn="ctr"/>
            <a:r>
              <a:rPr lang="da-DK" sz="1800" kern="1200" dirty="0"/>
              <a:t>…at alt omarbejde er forårsaget af </a:t>
            </a:r>
          </a:p>
          <a:p>
            <a:pPr algn="ctr"/>
            <a:r>
              <a:rPr lang="da-DK" sz="1800" kern="1200" dirty="0"/>
              <a:t>dårlige data </a:t>
            </a:r>
          </a:p>
        </p:txBody>
      </p:sp>
    </p:spTree>
    <p:extLst>
      <p:ext uri="{BB962C8B-B14F-4D97-AF65-F5344CB8AC3E}">
        <p14:creationId xmlns:p14="http://schemas.microsoft.com/office/powerpoint/2010/main" val="64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789E582-F222-4B43-9B54-13357F32F8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Udfordringer forbundet med brug af data…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25A14DF7-C0F6-46E3-9669-B7FF65F90071}"/>
              </a:ext>
            </a:extLst>
          </p:cNvPr>
          <p:cNvCxnSpPr/>
          <p:nvPr/>
        </p:nvCxnSpPr>
        <p:spPr>
          <a:xfrm>
            <a:off x="944217" y="5227983"/>
            <a:ext cx="10277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DBDAE55E-6299-4CFF-8D57-BBE02E910C5A}"/>
              </a:ext>
            </a:extLst>
          </p:cNvPr>
          <p:cNvSpPr txBox="1"/>
          <p:nvPr/>
        </p:nvSpPr>
        <p:spPr>
          <a:xfrm>
            <a:off x="8635463" y="3189297"/>
            <a:ext cx="2315818" cy="715089"/>
          </a:xfrm>
          <a:prstGeom prst="round2DiagRect">
            <a:avLst/>
          </a:prstGeom>
          <a:noFill/>
          <a:ln>
            <a:solidFill>
              <a:srgbClr val="315D6D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Fejl i data medfører mistillid til data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388B325-A40B-48B9-91A0-AF5A37836C8E}"/>
              </a:ext>
            </a:extLst>
          </p:cNvPr>
          <p:cNvSpPr txBox="1"/>
          <p:nvPr/>
        </p:nvSpPr>
        <p:spPr>
          <a:xfrm>
            <a:off x="7392775" y="1455807"/>
            <a:ext cx="2315818" cy="1021556"/>
          </a:xfrm>
          <a:prstGeom prst="round2DiagRect">
            <a:avLst/>
          </a:prstGeom>
          <a:noFill/>
          <a:ln>
            <a:solidFill>
              <a:srgbClr val="315D6D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For meget data, til at kunne omsætte det effektivt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B66537B-F8A8-41C5-9529-A57EFE7AAB4A}"/>
              </a:ext>
            </a:extLst>
          </p:cNvPr>
          <p:cNvSpPr txBox="1"/>
          <p:nvPr/>
        </p:nvSpPr>
        <p:spPr>
          <a:xfrm>
            <a:off x="4030938" y="1504794"/>
            <a:ext cx="2046625" cy="1021556"/>
          </a:xfrm>
          <a:prstGeom prst="round2DiagRect">
            <a:avLst/>
          </a:prstGeom>
          <a:noFill/>
          <a:ln>
            <a:solidFill>
              <a:srgbClr val="315D6D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Data er inkonsistente og mangelfulde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45EFF23-BDDA-43DA-8776-183C2A2E92CB}"/>
              </a:ext>
            </a:extLst>
          </p:cNvPr>
          <p:cNvSpPr txBox="1"/>
          <p:nvPr/>
        </p:nvSpPr>
        <p:spPr>
          <a:xfrm>
            <a:off x="2021035" y="2897283"/>
            <a:ext cx="2315818" cy="1021556"/>
          </a:xfrm>
          <a:prstGeom prst="round2DiagRect">
            <a:avLst/>
          </a:prstGeom>
          <a:noFill/>
          <a:ln>
            <a:solidFill>
              <a:srgbClr val="315D6D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Data kan ikke kombineres på tværs af datakilder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4359BD5-7AB8-45F8-A768-CE1E56989AF8}"/>
              </a:ext>
            </a:extLst>
          </p:cNvPr>
          <p:cNvSpPr txBox="1"/>
          <p:nvPr/>
        </p:nvSpPr>
        <p:spPr>
          <a:xfrm>
            <a:off x="9563100" y="5329611"/>
            <a:ext cx="176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b="1" dirty="0">
                <a:solidFill>
                  <a:srgbClr val="315D6D"/>
                </a:solidFill>
              </a:rPr>
              <a:t>Mest udfordrende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A71896F-C5A6-4C16-88C0-33F19F044CAB}"/>
              </a:ext>
            </a:extLst>
          </p:cNvPr>
          <p:cNvSpPr txBox="1"/>
          <p:nvPr/>
        </p:nvSpPr>
        <p:spPr>
          <a:xfrm>
            <a:off x="864000" y="5329611"/>
            <a:ext cx="176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315D6D"/>
                </a:solidFill>
              </a:rPr>
              <a:t>Mindst udfordrende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4A34F9D-FBF7-4F3E-9A57-F4D8680E5701}"/>
              </a:ext>
            </a:extLst>
          </p:cNvPr>
          <p:cNvSpPr txBox="1"/>
          <p:nvPr/>
        </p:nvSpPr>
        <p:spPr>
          <a:xfrm>
            <a:off x="864001" y="4741119"/>
            <a:ext cx="5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1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C9B921E-DED8-4402-BBA7-9DC85A2C044E}"/>
              </a:ext>
            </a:extLst>
          </p:cNvPr>
          <p:cNvSpPr txBox="1"/>
          <p:nvPr/>
        </p:nvSpPr>
        <p:spPr>
          <a:xfrm>
            <a:off x="5804100" y="4741119"/>
            <a:ext cx="5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3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140B827-8D3B-4954-8248-268B0E00A233}"/>
              </a:ext>
            </a:extLst>
          </p:cNvPr>
          <p:cNvSpPr txBox="1"/>
          <p:nvPr/>
        </p:nvSpPr>
        <p:spPr>
          <a:xfrm>
            <a:off x="10651375" y="4741119"/>
            <a:ext cx="5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5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72E26D7-41B7-44B4-A7D1-62B3FCFF4A72}"/>
              </a:ext>
            </a:extLst>
          </p:cNvPr>
          <p:cNvSpPr txBox="1"/>
          <p:nvPr/>
        </p:nvSpPr>
        <p:spPr>
          <a:xfrm>
            <a:off x="3447138" y="4741119"/>
            <a:ext cx="5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2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356A5F0-6B24-4102-AA14-293370693DCD}"/>
              </a:ext>
            </a:extLst>
          </p:cNvPr>
          <p:cNvSpPr txBox="1"/>
          <p:nvPr/>
        </p:nvSpPr>
        <p:spPr>
          <a:xfrm>
            <a:off x="8472756" y="4741119"/>
            <a:ext cx="5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4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283EB051-19F6-4E22-9EDD-9436A2C52186}"/>
              </a:ext>
            </a:extLst>
          </p:cNvPr>
          <p:cNvCxnSpPr>
            <a:cxnSpLocks/>
          </p:cNvCxnSpPr>
          <p:nvPr/>
        </p:nvCxnSpPr>
        <p:spPr>
          <a:xfrm flipV="1">
            <a:off x="6096000" y="5110451"/>
            <a:ext cx="0" cy="21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E18AC187-2F1A-4AD6-8CB7-FA38B8A3E14F}"/>
              </a:ext>
            </a:extLst>
          </p:cNvPr>
          <p:cNvCxnSpPr>
            <a:cxnSpLocks/>
          </p:cNvCxnSpPr>
          <p:nvPr/>
        </p:nvCxnSpPr>
        <p:spPr>
          <a:xfrm flipV="1">
            <a:off x="3739038" y="5110451"/>
            <a:ext cx="0" cy="21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DFE1A45A-709E-430A-ADF0-D01AA8A6B5E2}"/>
              </a:ext>
            </a:extLst>
          </p:cNvPr>
          <p:cNvCxnSpPr>
            <a:cxnSpLocks/>
          </p:cNvCxnSpPr>
          <p:nvPr/>
        </p:nvCxnSpPr>
        <p:spPr>
          <a:xfrm flipV="1">
            <a:off x="1155901" y="5110451"/>
            <a:ext cx="0" cy="21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ABA2224E-046A-4E3E-8B99-67D4B2B5A4D9}"/>
              </a:ext>
            </a:extLst>
          </p:cNvPr>
          <p:cNvCxnSpPr>
            <a:cxnSpLocks/>
          </p:cNvCxnSpPr>
          <p:nvPr/>
        </p:nvCxnSpPr>
        <p:spPr>
          <a:xfrm flipV="1">
            <a:off x="8764656" y="5110451"/>
            <a:ext cx="0" cy="21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525C5BD8-07BC-427F-BC5C-D6D8DB7E662D}"/>
              </a:ext>
            </a:extLst>
          </p:cNvPr>
          <p:cNvCxnSpPr>
            <a:cxnSpLocks/>
          </p:cNvCxnSpPr>
          <p:nvPr/>
        </p:nvCxnSpPr>
        <p:spPr>
          <a:xfrm flipV="1">
            <a:off x="10951281" y="5110451"/>
            <a:ext cx="0" cy="21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felt 25">
            <a:extLst>
              <a:ext uri="{FF2B5EF4-FFF2-40B4-BE49-F238E27FC236}">
                <a16:creationId xmlns:a16="http://schemas.microsoft.com/office/drawing/2014/main" id="{BD1791AF-EC2E-4C8E-8778-ECBE5B73B67A}"/>
              </a:ext>
            </a:extLst>
          </p:cNvPr>
          <p:cNvSpPr txBox="1"/>
          <p:nvPr/>
        </p:nvSpPr>
        <p:spPr>
          <a:xfrm>
            <a:off x="89713" y="6521223"/>
            <a:ext cx="569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Kilde: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Harnessing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the data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advantage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construction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– Autodesk/FMI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C1BFD89C-0304-4F9B-852F-FEACA9E0F8DF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3178944" y="3918839"/>
            <a:ext cx="2086992" cy="13166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479512C8-B1CE-4298-A341-03213904BB0D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5054251" y="2526350"/>
            <a:ext cx="479853" cy="26936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FAB3A2D8-4FBC-410D-835A-30262809B17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941495" y="3951369"/>
            <a:ext cx="678056" cy="12686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FF84FFA2-2544-4768-AD0E-205A0AF2176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657896" y="2477363"/>
            <a:ext cx="1892788" cy="27426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E9004314-8648-41B4-BF15-1AF14A11CBB9}"/>
              </a:ext>
            </a:extLst>
          </p:cNvPr>
          <p:cNvCxnSpPr>
            <a:stCxn id="6" idx="1"/>
          </p:cNvCxnSpPr>
          <p:nvPr/>
        </p:nvCxnSpPr>
        <p:spPr>
          <a:xfrm flipH="1">
            <a:off x="7128027" y="3904386"/>
            <a:ext cx="2665345" cy="13311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382C89BF-6796-43B8-BCCA-3F1D5EB684B6}"/>
              </a:ext>
            </a:extLst>
          </p:cNvPr>
          <p:cNvSpPr txBox="1"/>
          <p:nvPr/>
        </p:nvSpPr>
        <p:spPr>
          <a:xfrm>
            <a:off x="5461642" y="2929813"/>
            <a:ext cx="2315818" cy="1021556"/>
          </a:xfrm>
          <a:prstGeom prst="round2DiagRect">
            <a:avLst/>
          </a:prstGeom>
          <a:solidFill>
            <a:schemeClr val="bg1"/>
          </a:solidFill>
          <a:ln>
            <a:solidFill>
              <a:srgbClr val="315D6D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Data er ikke nemt tilgængelig, eller delt af modparten.</a:t>
            </a:r>
          </a:p>
        </p:txBody>
      </p:sp>
    </p:spTree>
    <p:extLst>
      <p:ext uri="{BB962C8B-B14F-4D97-AF65-F5344CB8AC3E}">
        <p14:creationId xmlns:p14="http://schemas.microsoft.com/office/powerpoint/2010/main" val="20937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2942430"/>
            <a:ext cx="6350000" cy="2213229"/>
          </a:xfrm>
        </p:spPr>
        <p:txBody>
          <a:bodyPr/>
          <a:lstStyle/>
          <a:p>
            <a:pPr algn="ctr"/>
            <a:r>
              <a:rPr lang="da-DK" sz="4800" dirty="0"/>
              <a:t>PERSPEKTIVER I DK</a:t>
            </a:r>
            <a:endParaRPr lang="da-DK" sz="3200" i="1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E28F994-7A99-4B1D-90F8-F926DD182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33107" r="7017" b="28685"/>
          <a:stretch/>
        </p:blipFill>
        <p:spPr>
          <a:xfrm>
            <a:off x="4193406" y="4241259"/>
            <a:ext cx="3805188" cy="9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7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5B161F8-D495-438E-BEC9-0243050AF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Molio Community </a:t>
            </a:r>
            <a:r>
              <a:rPr lang="da-DK" dirty="0" err="1"/>
              <a:t>insights</a:t>
            </a:r>
            <a:r>
              <a:rPr lang="da-DK" dirty="0"/>
              <a:t>…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B7E4D69-EDDE-4367-87C1-A4E13E99E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26" y="1347166"/>
            <a:ext cx="7986463" cy="476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D03D7A4F-14AA-4BE8-BC75-2C69360C8AF3}"/>
                  </a:ext>
                </a:extLst>
              </p14:cNvPr>
              <p14:cNvContentPartPr/>
              <p14:nvPr/>
            </p14:nvContentPartPr>
            <p14:xfrm>
              <a:off x="-521568" y="539064"/>
              <a:ext cx="360" cy="360"/>
            </p14:xfrm>
          </p:contentPart>
        </mc:Choice>
        <mc:Fallback xmlns=""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D03D7A4F-14AA-4BE8-BC75-2C69360C8A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30568" y="5300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2F1DF31C-D8F6-41D7-8C65-9CFB0096A5F7}"/>
                  </a:ext>
                </a:extLst>
              </p14:cNvPr>
              <p14:cNvContentPartPr/>
              <p14:nvPr/>
            </p14:nvContentPartPr>
            <p14:xfrm>
              <a:off x="7482888" y="2787696"/>
              <a:ext cx="2009880" cy="319788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2F1DF31C-D8F6-41D7-8C65-9CFB0096A5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4168" y="2768976"/>
                <a:ext cx="2047680" cy="32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C27CDB20-F7C2-408C-B4CA-87966B861B4D}"/>
                  </a:ext>
                </a:extLst>
              </p14:cNvPr>
              <p14:cNvContentPartPr/>
              <p14:nvPr/>
            </p14:nvContentPartPr>
            <p14:xfrm>
              <a:off x="7357392" y="4808664"/>
              <a:ext cx="2260080" cy="577440"/>
            </p14:xfrm>
          </p:contentPart>
        </mc:Choice>
        <mc:Fallback xmlns=""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C27CDB20-F7C2-408C-B4CA-87966B861B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8672" y="4789584"/>
                <a:ext cx="2297880" cy="6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03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A59C474-917B-40FF-812E-FDEC328AC981}"/>
              </a:ext>
            </a:extLst>
          </p:cNvPr>
          <p:cNvSpPr/>
          <p:nvPr/>
        </p:nvSpPr>
        <p:spPr>
          <a:xfrm>
            <a:off x="5542026" y="195638"/>
            <a:ext cx="6332037" cy="66099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272856BD-5156-474A-B796-3FAB2AA19AF1}"/>
              </a:ext>
            </a:extLst>
          </p:cNvPr>
          <p:cNvGrpSpPr/>
          <p:nvPr/>
        </p:nvGrpSpPr>
        <p:grpSpPr>
          <a:xfrm>
            <a:off x="5542026" y="195638"/>
            <a:ext cx="6332037" cy="6609972"/>
            <a:chOff x="5734050" y="195638"/>
            <a:chExt cx="6332037" cy="6609972"/>
          </a:xfrm>
        </p:grpSpPr>
        <p:pic>
          <p:nvPicPr>
            <p:cNvPr id="4" name="Billede 3">
              <a:extLst>
                <a:ext uri="{FF2B5EF4-FFF2-40B4-BE49-F238E27FC236}">
                  <a16:creationId xmlns:a16="http://schemas.microsoft.com/office/drawing/2014/main" id="{E17AAA61-4F6C-4C6D-9D09-9580490A4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4050" y="195638"/>
              <a:ext cx="6234112" cy="3962024"/>
            </a:xfrm>
            <a:prstGeom prst="rect">
              <a:avLst/>
            </a:prstGeom>
          </p:spPr>
        </p:pic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AC1BD018-13C1-4009-8C7F-9205797DF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1679" y="4140994"/>
              <a:ext cx="6234408" cy="2664616"/>
            </a:xfrm>
            <a:prstGeom prst="rect">
              <a:avLst/>
            </a:prstGeom>
          </p:spPr>
        </p:pic>
      </p:grpSp>
      <p:sp>
        <p:nvSpPr>
          <p:cNvPr id="8" name="Pladsholder til tekst 1">
            <a:extLst>
              <a:ext uri="{FF2B5EF4-FFF2-40B4-BE49-F238E27FC236}">
                <a16:creationId xmlns:a16="http://schemas.microsoft.com/office/drawing/2014/main" id="{63C4F9A2-9EAD-4069-9784-FC84C154B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600" y="495300"/>
            <a:ext cx="9398000" cy="1085850"/>
          </a:xfrm>
        </p:spPr>
        <p:txBody>
          <a:bodyPr/>
          <a:lstStyle/>
          <a:p>
            <a:r>
              <a:rPr lang="da-DK" dirty="0"/>
              <a:t>Molio Community </a:t>
            </a:r>
            <a:r>
              <a:rPr lang="da-DK" dirty="0" err="1"/>
              <a:t>insights</a:t>
            </a:r>
            <a:r>
              <a:rPr lang="da-DK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852539D8-E481-4F49-9CDB-6C572F70C3D3}"/>
                  </a:ext>
                </a:extLst>
              </p14:cNvPr>
              <p14:cNvContentPartPr/>
              <p14:nvPr/>
            </p14:nvContentPartPr>
            <p14:xfrm>
              <a:off x="9903672" y="1339704"/>
              <a:ext cx="1711080" cy="538272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852539D8-E481-4F49-9CDB-6C572F70C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84952" y="1320984"/>
                <a:ext cx="1748880" cy="54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31B1BC2F-21F0-44CB-B756-1E92D51814CC}"/>
                  </a:ext>
                </a:extLst>
              </p14:cNvPr>
              <p14:cNvContentPartPr/>
              <p14:nvPr/>
            </p14:nvContentPartPr>
            <p14:xfrm>
              <a:off x="9958705" y="6222135"/>
              <a:ext cx="1661400" cy="47268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31B1BC2F-21F0-44CB-B756-1E92D51814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39985" y="6203415"/>
                <a:ext cx="169920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ACB338E5-4F9E-4CDA-A96D-69C20173EDFA}"/>
                  </a:ext>
                </a:extLst>
              </p14:cNvPr>
              <p14:cNvContentPartPr/>
              <p14:nvPr/>
            </p14:nvContentPartPr>
            <p14:xfrm>
              <a:off x="9953985" y="5378333"/>
              <a:ext cx="1573920" cy="45216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ACB338E5-4F9E-4CDA-A96D-69C20173ED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34905" y="5359613"/>
                <a:ext cx="161136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F914C5EC-FD7E-4957-B7DD-733F6C35E175}"/>
                  </a:ext>
                </a:extLst>
              </p14:cNvPr>
              <p14:cNvContentPartPr/>
              <p14:nvPr/>
            </p14:nvContentPartPr>
            <p14:xfrm>
              <a:off x="9927705" y="4979813"/>
              <a:ext cx="1424520" cy="39240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F914C5EC-FD7E-4957-B7DD-733F6C35E1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08985" y="4960733"/>
                <a:ext cx="146232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F3547102-8D9A-42DA-8EB6-483B12559349}"/>
                  </a:ext>
                </a:extLst>
              </p14:cNvPr>
              <p14:cNvContentPartPr/>
              <p14:nvPr/>
            </p14:nvContentPartPr>
            <p14:xfrm>
              <a:off x="8767785" y="2919353"/>
              <a:ext cx="635040" cy="48780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F3547102-8D9A-42DA-8EB6-483B125593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48705" y="2900273"/>
                <a:ext cx="67248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9715B09E-1011-4138-B5C5-0AB85CA76D85}"/>
                  </a:ext>
                </a:extLst>
              </p14:cNvPr>
              <p14:cNvContentPartPr/>
              <p14:nvPr/>
            </p14:nvContentPartPr>
            <p14:xfrm>
              <a:off x="9140025" y="4531073"/>
              <a:ext cx="582120" cy="502920"/>
            </p14:xfrm>
          </p:contentPart>
        </mc:Choice>
        <mc:Fallback xmlns=""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9715B09E-1011-4138-B5C5-0AB85CA76D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20945" y="4512353"/>
                <a:ext cx="61992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F63DE788-AA7B-4A3C-84C1-B4C90D6945D8}"/>
                  </a:ext>
                </a:extLst>
              </p14:cNvPr>
              <p14:cNvContentPartPr/>
              <p14:nvPr/>
            </p14:nvContentPartPr>
            <p14:xfrm>
              <a:off x="10012365" y="1765230"/>
              <a:ext cx="1623600" cy="126432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F63DE788-AA7B-4A3C-84C1-B4C90D6945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93645" y="1746510"/>
                <a:ext cx="1661400" cy="13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1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AB402BA-2086-4148-AF68-7D6AA6BE7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15" y="1485519"/>
            <a:ext cx="9610620" cy="388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EF0795D0-45FE-4647-A281-CEBD0AD18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600" y="495300"/>
            <a:ext cx="9398000" cy="1085850"/>
          </a:xfrm>
        </p:spPr>
        <p:txBody>
          <a:bodyPr/>
          <a:lstStyle/>
          <a:p>
            <a:r>
              <a:rPr lang="da-DK" dirty="0"/>
              <a:t>Molio Community </a:t>
            </a:r>
            <a:r>
              <a:rPr lang="da-DK" dirty="0" err="1"/>
              <a:t>insights</a:t>
            </a:r>
            <a:r>
              <a:rPr lang="da-DK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85CF0519-5997-415C-96B1-EA464635B3BF}"/>
                  </a:ext>
                </a:extLst>
              </p14:cNvPr>
              <p14:cNvContentPartPr/>
              <p14:nvPr/>
            </p14:nvContentPartPr>
            <p14:xfrm>
              <a:off x="8060610" y="3163830"/>
              <a:ext cx="1520280" cy="74556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85CF0519-5997-415C-96B1-EA464635B3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41890" y="3144750"/>
                <a:ext cx="155772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D2DFBD17-E940-4862-8DB9-B0C50AF0CA53}"/>
                  </a:ext>
                </a:extLst>
              </p14:cNvPr>
              <p14:cNvContentPartPr/>
              <p14:nvPr/>
            </p14:nvContentPartPr>
            <p14:xfrm>
              <a:off x="6355650" y="4443990"/>
              <a:ext cx="1994040" cy="6771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D2DFBD17-E940-4862-8DB9-B0C50AF0CA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6930" y="4425270"/>
                <a:ext cx="2031840" cy="7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70324678-89CA-43F2-9CEC-16142512F820}"/>
                  </a:ext>
                </a:extLst>
              </p14:cNvPr>
              <p14:cNvContentPartPr/>
              <p14:nvPr/>
            </p14:nvContentPartPr>
            <p14:xfrm>
              <a:off x="6705570" y="3877350"/>
              <a:ext cx="1581840" cy="55584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70324678-89CA-43F2-9CEC-16142512F8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6490" y="3858630"/>
                <a:ext cx="1619280" cy="5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63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AFA0FC3-21D0-4E8C-8909-1904C65C5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Molio Community </a:t>
            </a:r>
            <a:r>
              <a:rPr lang="da-DK" dirty="0" err="1"/>
              <a:t>insights</a:t>
            </a:r>
            <a:r>
              <a:rPr lang="da-DK" dirty="0"/>
              <a:t>…</a:t>
            </a:r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76F4E45-2193-4A2B-9369-3E4EC52B9FE8}"/>
              </a:ext>
            </a:extLst>
          </p:cNvPr>
          <p:cNvSpPr txBox="1"/>
          <p:nvPr/>
        </p:nvSpPr>
        <p:spPr>
          <a:xfrm>
            <a:off x="864000" y="1319844"/>
            <a:ext cx="10832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i="0" dirty="0">
                <a:solidFill>
                  <a:srgbClr val="323130"/>
                </a:solidFill>
                <a:effectLst/>
              </a:rPr>
              <a:t>4. Hvis du skulle beskrive </a:t>
            </a:r>
            <a:r>
              <a:rPr lang="da-DK" b="1" i="0" u="sng" dirty="0">
                <a:solidFill>
                  <a:srgbClr val="323130"/>
                </a:solidFill>
                <a:effectLst/>
              </a:rPr>
              <a:t>potentialet</a:t>
            </a:r>
            <a:r>
              <a:rPr lang="da-DK" b="1" i="0" dirty="0">
                <a:solidFill>
                  <a:srgbClr val="323130"/>
                </a:solidFill>
                <a:effectLst/>
              </a:rPr>
              <a:t> for øget anvendelse af Standardiserede Egenskabsdata</a:t>
            </a:r>
            <a:endParaRPr lang="da-DK" b="1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77475AB-4888-4CFA-B58F-B7699226E21E}"/>
              </a:ext>
            </a:extLst>
          </p:cNvPr>
          <p:cNvSpPr txBox="1"/>
          <p:nvPr/>
        </p:nvSpPr>
        <p:spPr>
          <a:xfrm>
            <a:off x="238124" y="2106533"/>
            <a:ext cx="8220075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b="0" i="0" dirty="0">
                <a:solidFill>
                  <a:srgbClr val="323130"/>
                </a:solidFill>
                <a:effectLst/>
              </a:rPr>
              <a:t>”Data kan umiddelbart blive </a:t>
            </a:r>
            <a:r>
              <a:rPr lang="da-DK" b="1" i="0" dirty="0">
                <a:solidFill>
                  <a:srgbClr val="323130"/>
                </a:solidFill>
                <a:effectLst/>
              </a:rPr>
              <a:t>genbrugt </a:t>
            </a:r>
            <a:r>
              <a:rPr lang="da-DK" b="0" i="0" dirty="0">
                <a:solidFill>
                  <a:srgbClr val="323130"/>
                </a:solidFill>
                <a:effectLst/>
              </a:rPr>
              <a:t>når de </a:t>
            </a:r>
            <a:r>
              <a:rPr lang="da-DK" b="1" i="0" dirty="0">
                <a:solidFill>
                  <a:srgbClr val="323130"/>
                </a:solidFill>
                <a:effectLst/>
              </a:rPr>
              <a:t>udveksles mellem it-løsninger</a:t>
            </a:r>
            <a:r>
              <a:rPr lang="da-DK" b="0" i="0" dirty="0">
                <a:solidFill>
                  <a:srgbClr val="323130"/>
                </a:solidFill>
                <a:effectLst/>
              </a:rPr>
              <a:t>”</a:t>
            </a: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212E140-5BD2-4073-A19B-379874E86C73}"/>
              </a:ext>
            </a:extLst>
          </p:cNvPr>
          <p:cNvSpPr txBox="1"/>
          <p:nvPr/>
        </p:nvSpPr>
        <p:spPr>
          <a:xfrm>
            <a:off x="3190713" y="2738828"/>
            <a:ext cx="8353588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”Med standardiserede egenskabsdata kunne </a:t>
            </a:r>
            <a:r>
              <a:rPr lang="da-DK" b="1" dirty="0" err="1"/>
              <a:t>mapping</a:t>
            </a:r>
            <a:r>
              <a:rPr lang="da-DK" b="1" dirty="0"/>
              <a:t> af data automatiseres</a:t>
            </a:r>
            <a:r>
              <a:rPr lang="da-DK" dirty="0"/>
              <a:t>”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F199581-2E88-42F3-B2FA-8D6AC753391A}"/>
              </a:ext>
            </a:extLst>
          </p:cNvPr>
          <p:cNvSpPr txBox="1"/>
          <p:nvPr/>
        </p:nvSpPr>
        <p:spPr>
          <a:xfrm>
            <a:off x="330600" y="3429000"/>
            <a:ext cx="10156425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”En fælles standardiseret struktur for disse vil være en </a:t>
            </a:r>
            <a:r>
              <a:rPr lang="da-DK" b="1" dirty="0"/>
              <a:t>"game changer" </a:t>
            </a:r>
            <a:r>
              <a:rPr lang="da-DK" dirty="0"/>
              <a:t>for hele byggebranchen”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B86B8EB-0DA3-4E08-9702-721CA1FDF7EC}"/>
              </a:ext>
            </a:extLst>
          </p:cNvPr>
          <p:cNvSpPr txBox="1"/>
          <p:nvPr/>
        </p:nvSpPr>
        <p:spPr>
          <a:xfrm>
            <a:off x="3473848" y="4092704"/>
            <a:ext cx="8508602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b="1" dirty="0"/>
              <a:t>”Opsætning at interne standarter</a:t>
            </a:r>
            <a:r>
              <a:rPr lang="da-DK" dirty="0"/>
              <a:t>, så alm. medarbejder ikke skal tage stilling.”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F2090A3-FDF2-4B57-AC25-BC60F4C9AAD6}"/>
              </a:ext>
            </a:extLst>
          </p:cNvPr>
          <p:cNvSpPr txBox="1"/>
          <p:nvPr/>
        </p:nvSpPr>
        <p:spPr>
          <a:xfrm>
            <a:off x="104774" y="4782876"/>
            <a:ext cx="11877676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”En bedre mulighed for at skabe en </a:t>
            </a:r>
            <a:r>
              <a:rPr lang="da-DK" b="1" dirty="0"/>
              <a:t>data-dreven organisation</a:t>
            </a:r>
            <a:r>
              <a:rPr lang="da-DK" dirty="0"/>
              <a:t> og </a:t>
            </a:r>
            <a:r>
              <a:rPr lang="da-DK" b="1" dirty="0"/>
              <a:t>dele data effektivt på tværs af værdikæden</a:t>
            </a:r>
            <a:r>
              <a:rPr lang="da-DK" dirty="0"/>
              <a:t>”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299A8840-8745-42E2-BA77-EA798F4A2BFA}"/>
              </a:ext>
            </a:extLst>
          </p:cNvPr>
          <p:cNvSpPr txBox="1"/>
          <p:nvPr/>
        </p:nvSpPr>
        <p:spPr>
          <a:xfrm>
            <a:off x="523712" y="5462060"/>
            <a:ext cx="10077450" cy="923330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”Os der sidder som BIM managers ser stort potentiale eftersom vi er tørstige efter mere </a:t>
            </a:r>
            <a:r>
              <a:rPr lang="da-DK" b="1" dirty="0"/>
              <a:t>effektive processer på tegnestuen</a:t>
            </a:r>
            <a:r>
              <a:rPr lang="da-DK" dirty="0"/>
              <a:t> som bliver nemmere at standardisere når der er styr på standarder omkring egenskabsdata.”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8147299-A1AB-4FC9-BDB2-0D3FF4A60EA0}"/>
              </a:ext>
            </a:extLst>
          </p:cNvPr>
          <p:cNvSpPr/>
          <p:nvPr/>
        </p:nvSpPr>
        <p:spPr>
          <a:xfrm>
            <a:off x="104774" y="2019300"/>
            <a:ext cx="8658226" cy="54585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6DD7EFB-9FF1-4A52-9B77-8322D184EDAA}"/>
              </a:ext>
            </a:extLst>
          </p:cNvPr>
          <p:cNvSpPr/>
          <p:nvPr/>
        </p:nvSpPr>
        <p:spPr>
          <a:xfrm>
            <a:off x="3038394" y="2695212"/>
            <a:ext cx="8658226" cy="54585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A98B1D9-2402-4728-A699-578AC11B2488}"/>
              </a:ext>
            </a:extLst>
          </p:cNvPr>
          <p:cNvSpPr/>
          <p:nvPr/>
        </p:nvSpPr>
        <p:spPr>
          <a:xfrm>
            <a:off x="253486" y="3371124"/>
            <a:ext cx="10310651" cy="45940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95E4936-E388-4E36-801C-12D2EC117E9B}"/>
              </a:ext>
            </a:extLst>
          </p:cNvPr>
          <p:cNvSpPr/>
          <p:nvPr/>
        </p:nvSpPr>
        <p:spPr>
          <a:xfrm>
            <a:off x="3229139" y="4047668"/>
            <a:ext cx="8839036" cy="45940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9A856EB-B8FD-4C65-B206-FA6653817559}"/>
              </a:ext>
            </a:extLst>
          </p:cNvPr>
          <p:cNvSpPr/>
          <p:nvPr/>
        </p:nvSpPr>
        <p:spPr>
          <a:xfrm>
            <a:off x="85888" y="4724212"/>
            <a:ext cx="11982287" cy="45940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8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8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AFA0FC3-21D0-4E8C-8909-1904C65C5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Molio Community </a:t>
            </a:r>
            <a:r>
              <a:rPr lang="da-DK" dirty="0" err="1"/>
              <a:t>insights</a:t>
            </a:r>
            <a:r>
              <a:rPr lang="da-DK" dirty="0"/>
              <a:t>…</a:t>
            </a:r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76F4E45-2193-4A2B-9369-3E4EC52B9FE8}"/>
              </a:ext>
            </a:extLst>
          </p:cNvPr>
          <p:cNvSpPr txBox="1"/>
          <p:nvPr/>
        </p:nvSpPr>
        <p:spPr>
          <a:xfrm>
            <a:off x="864000" y="1319844"/>
            <a:ext cx="10832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i="0" dirty="0">
                <a:solidFill>
                  <a:srgbClr val="323130"/>
                </a:solidFill>
                <a:effectLst/>
              </a:rPr>
              <a:t>5. Hvis du skulle beskrive </a:t>
            </a:r>
            <a:r>
              <a:rPr lang="da-DK" b="1" i="0" u="sng" dirty="0">
                <a:solidFill>
                  <a:srgbClr val="323130"/>
                </a:solidFill>
                <a:effectLst/>
              </a:rPr>
              <a:t>udfordringerne</a:t>
            </a:r>
            <a:r>
              <a:rPr lang="da-DK" b="1" i="0" dirty="0">
                <a:solidFill>
                  <a:srgbClr val="323130"/>
                </a:solidFill>
                <a:effectLst/>
              </a:rPr>
              <a:t> for øget anvendelse af Standardiserede Egenskabsdata</a:t>
            </a:r>
            <a:endParaRPr lang="da-DK" b="1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77475AB-4888-4CFA-B58F-B7699226E21E}"/>
              </a:ext>
            </a:extLst>
          </p:cNvPr>
          <p:cNvSpPr txBox="1"/>
          <p:nvPr/>
        </p:nvSpPr>
        <p:spPr>
          <a:xfrm>
            <a:off x="238124" y="2106533"/>
            <a:ext cx="8220075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323130"/>
                </a:solidFill>
              </a:rPr>
              <a:t>…gøre adgangen til standardiserede egenskabsdata </a:t>
            </a:r>
            <a:r>
              <a:rPr lang="da-DK" b="1" dirty="0">
                <a:solidFill>
                  <a:srgbClr val="323130"/>
                </a:solidFill>
              </a:rPr>
              <a:t>enkel </a:t>
            </a:r>
            <a:r>
              <a:rPr lang="da-DK" dirty="0">
                <a:solidFill>
                  <a:srgbClr val="323130"/>
                </a:solidFill>
              </a:rPr>
              <a:t>og </a:t>
            </a:r>
            <a:r>
              <a:rPr lang="da-DK" b="1" dirty="0">
                <a:solidFill>
                  <a:srgbClr val="323130"/>
                </a:solidFill>
              </a:rPr>
              <a:t>brugervenlig</a:t>
            </a:r>
            <a:endParaRPr lang="da-DK" b="1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212E140-5BD2-4073-A19B-379874E86C73}"/>
              </a:ext>
            </a:extLst>
          </p:cNvPr>
          <p:cNvSpPr txBox="1"/>
          <p:nvPr/>
        </p:nvSpPr>
        <p:spPr>
          <a:xfrm>
            <a:off x="8972387" y="2106533"/>
            <a:ext cx="2495712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Langsom adoption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F199581-2E88-42F3-B2FA-8D6AC753391A}"/>
              </a:ext>
            </a:extLst>
          </p:cNvPr>
          <p:cNvSpPr txBox="1"/>
          <p:nvPr/>
        </p:nvSpPr>
        <p:spPr>
          <a:xfrm>
            <a:off x="435375" y="2816681"/>
            <a:ext cx="10156425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Slagsmålet om </a:t>
            </a:r>
            <a:r>
              <a:rPr lang="da-DK" dirty="0" err="1"/>
              <a:t>hvillke</a:t>
            </a:r>
            <a:r>
              <a:rPr lang="da-DK" dirty="0"/>
              <a:t> eksisterende strukturer der bevares og hvilke der må vige/udskiftes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B86B8EB-0DA3-4E08-9702-721CA1FDF7EC}"/>
              </a:ext>
            </a:extLst>
          </p:cNvPr>
          <p:cNvSpPr txBox="1"/>
          <p:nvPr/>
        </p:nvSpPr>
        <p:spPr>
          <a:xfrm>
            <a:off x="2123995" y="3437668"/>
            <a:ext cx="9763125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Der vil være slagsmål om </a:t>
            </a:r>
            <a:r>
              <a:rPr lang="da-DK" b="1" dirty="0"/>
              <a:t>hvor detaljeret </a:t>
            </a:r>
            <a:r>
              <a:rPr lang="da-DK" dirty="0"/>
              <a:t>standardiseringen af egenskabsdata skal foldes ud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F2090A3-FDF2-4B57-AC25-BC60F4C9AAD6}"/>
              </a:ext>
            </a:extLst>
          </p:cNvPr>
          <p:cNvSpPr txBox="1"/>
          <p:nvPr/>
        </p:nvSpPr>
        <p:spPr>
          <a:xfrm>
            <a:off x="485695" y="3990384"/>
            <a:ext cx="9267825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Hvis strukturen er for åben, med mulighed for egne sammensætninger og fortolkninger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299A8840-8745-42E2-BA77-EA798F4A2BFA}"/>
              </a:ext>
            </a:extLst>
          </p:cNvPr>
          <p:cNvSpPr txBox="1"/>
          <p:nvPr/>
        </p:nvSpPr>
        <p:spPr>
          <a:xfrm>
            <a:off x="4705107" y="5427900"/>
            <a:ext cx="7267738" cy="369332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Manglende forståelse for potentialet i en alt for konservativ branche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8147299-A1AB-4FC9-BDB2-0D3FF4A60EA0}"/>
              </a:ext>
            </a:extLst>
          </p:cNvPr>
          <p:cNvSpPr/>
          <p:nvPr/>
        </p:nvSpPr>
        <p:spPr>
          <a:xfrm>
            <a:off x="123742" y="2040439"/>
            <a:ext cx="8658226" cy="54585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6DD7EFB-9FF1-4A52-9B77-8322D184EDAA}"/>
              </a:ext>
            </a:extLst>
          </p:cNvPr>
          <p:cNvSpPr/>
          <p:nvPr/>
        </p:nvSpPr>
        <p:spPr>
          <a:xfrm>
            <a:off x="8591549" y="2052833"/>
            <a:ext cx="3733720" cy="54585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A98B1D9-2402-4728-A699-578AC11B2488}"/>
              </a:ext>
            </a:extLst>
          </p:cNvPr>
          <p:cNvSpPr/>
          <p:nvPr/>
        </p:nvSpPr>
        <p:spPr>
          <a:xfrm>
            <a:off x="358261" y="2779379"/>
            <a:ext cx="10310651" cy="45940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95E4936-E388-4E36-801C-12D2EC117E9B}"/>
              </a:ext>
            </a:extLst>
          </p:cNvPr>
          <p:cNvSpPr/>
          <p:nvPr/>
        </p:nvSpPr>
        <p:spPr>
          <a:xfrm>
            <a:off x="1828720" y="3379363"/>
            <a:ext cx="10144125" cy="45940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9A856EB-B8FD-4C65-B206-FA6653817559}"/>
              </a:ext>
            </a:extLst>
          </p:cNvPr>
          <p:cNvSpPr/>
          <p:nvPr/>
        </p:nvSpPr>
        <p:spPr>
          <a:xfrm>
            <a:off x="358261" y="3922869"/>
            <a:ext cx="9490589" cy="45940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DA25D112-366E-45FC-A04B-E7E0B23231FC}"/>
              </a:ext>
            </a:extLst>
          </p:cNvPr>
          <p:cNvSpPr txBox="1"/>
          <p:nvPr/>
        </p:nvSpPr>
        <p:spPr>
          <a:xfrm>
            <a:off x="358261" y="5933062"/>
            <a:ext cx="10153814" cy="646331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At egenskaberne faktisk anvendes. Branchen har længe haft mulighed for at tage afsæt i CCS Egenskabsdatabasen samt det hav af standardiserede data der foreligger i IFC datamodellen.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D768EDFD-AC61-4D42-9327-205544EB224F}"/>
              </a:ext>
            </a:extLst>
          </p:cNvPr>
          <p:cNvSpPr txBox="1"/>
          <p:nvPr/>
        </p:nvSpPr>
        <p:spPr>
          <a:xfrm>
            <a:off x="358261" y="4645739"/>
            <a:ext cx="7166489" cy="646331"/>
          </a:xfrm>
          <a:prstGeom prst="rect">
            <a:avLst/>
          </a:prstGeom>
          <a:noFill/>
          <a:ln>
            <a:solidFill>
              <a:srgbClr val="315D6D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Udfordringerne vil være at vi skal til at ændre alt det som danner vores struktur lige nu og oplære medarbejderne, men kun i opstart.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720B0A2-76ED-47F3-A359-B617B381616E}"/>
              </a:ext>
            </a:extLst>
          </p:cNvPr>
          <p:cNvSpPr/>
          <p:nvPr/>
        </p:nvSpPr>
        <p:spPr>
          <a:xfrm>
            <a:off x="104774" y="4603175"/>
            <a:ext cx="7696200" cy="77138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C9CECC8-2991-4FA4-AA73-52C17DA8B310}"/>
              </a:ext>
            </a:extLst>
          </p:cNvPr>
          <p:cNvSpPr/>
          <p:nvPr/>
        </p:nvSpPr>
        <p:spPr>
          <a:xfrm>
            <a:off x="4490876" y="5360972"/>
            <a:ext cx="7696200" cy="54585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22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8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300" y="2322385"/>
            <a:ext cx="6883400" cy="2213229"/>
          </a:xfrm>
        </p:spPr>
        <p:txBody>
          <a:bodyPr/>
          <a:lstStyle/>
          <a:p>
            <a:pPr algn="ctr"/>
            <a:r>
              <a:rPr lang="da-DK" sz="4800" dirty="0"/>
              <a:t>UDFORDRINGER OG POTENTIALER VED BRUGEN DATA?</a:t>
            </a:r>
          </a:p>
        </p:txBody>
      </p:sp>
    </p:spTree>
    <p:extLst>
      <p:ext uri="{BB962C8B-B14F-4D97-AF65-F5344CB8AC3E}">
        <p14:creationId xmlns:p14="http://schemas.microsoft.com/office/powerpoint/2010/main" val="325987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>
            <a:extLst>
              <a:ext uri="{FF2B5EF4-FFF2-40B4-BE49-F238E27FC236}">
                <a16:creationId xmlns:a16="http://schemas.microsoft.com/office/drawing/2014/main" id="{4174A305-0843-4A00-B9FB-F2AA7968A7EC}"/>
              </a:ext>
            </a:extLst>
          </p:cNvPr>
          <p:cNvSpPr/>
          <p:nvPr/>
        </p:nvSpPr>
        <p:spPr>
          <a:xfrm>
            <a:off x="3061450" y="3811303"/>
            <a:ext cx="2628192" cy="262819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24% </a:t>
            </a:r>
          </a:p>
          <a:p>
            <a:pPr algn="ctr"/>
            <a:r>
              <a:rPr lang="da-DK" sz="1800" kern="1200" dirty="0"/>
              <a:t>Fejl i data</a:t>
            </a:r>
          </a:p>
        </p:txBody>
      </p:sp>
      <p:sp>
        <p:nvSpPr>
          <p:cNvPr id="17" name="Eksplosion: 8 pkt 16">
            <a:extLst>
              <a:ext uri="{FF2B5EF4-FFF2-40B4-BE49-F238E27FC236}">
                <a16:creationId xmlns:a16="http://schemas.microsoft.com/office/drawing/2014/main" id="{D14695AE-624A-4208-B5D2-14C47785B79D}"/>
              </a:ext>
            </a:extLst>
          </p:cNvPr>
          <p:cNvSpPr/>
          <p:nvPr/>
        </p:nvSpPr>
        <p:spPr>
          <a:xfrm>
            <a:off x="1469351" y="3856914"/>
            <a:ext cx="3108737" cy="3356659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DAAD590-AE82-49E5-9B1C-A5E53A0B10A6}"/>
              </a:ext>
            </a:extLst>
          </p:cNvPr>
          <p:cNvSpPr/>
          <p:nvPr/>
        </p:nvSpPr>
        <p:spPr>
          <a:xfrm>
            <a:off x="917636" y="1580606"/>
            <a:ext cx="2628192" cy="26281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24% </a:t>
            </a:r>
            <a:r>
              <a:rPr lang="da-DK" sz="1800" kern="1200" dirty="0"/>
              <a:t>Manglende data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7AA76F0-7E26-46ED-A7EF-2205DCD2DB88}"/>
              </a:ext>
            </a:extLst>
          </p:cNvPr>
          <p:cNvSpPr/>
          <p:nvPr/>
        </p:nvSpPr>
        <p:spPr>
          <a:xfrm>
            <a:off x="5686313" y="1960495"/>
            <a:ext cx="2434076" cy="24340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21% </a:t>
            </a:r>
          </a:p>
          <a:p>
            <a:pPr algn="ctr"/>
            <a:r>
              <a:rPr lang="da-DK" dirty="0"/>
              <a:t>Irrelevante data</a:t>
            </a:r>
            <a:endParaRPr lang="da-DK" kern="12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EFF8463-FE20-480B-9367-165C49D281C5}"/>
              </a:ext>
            </a:extLst>
          </p:cNvPr>
          <p:cNvSpPr/>
          <p:nvPr/>
        </p:nvSpPr>
        <p:spPr>
          <a:xfrm>
            <a:off x="7094309" y="4847612"/>
            <a:ext cx="1804416" cy="18044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16% </a:t>
            </a:r>
          </a:p>
          <a:p>
            <a:pPr algn="ctr"/>
            <a:r>
              <a:rPr lang="da-DK" kern="1200" dirty="0"/>
              <a:t>Dubletter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129BEAD-2940-4286-88D8-4DBC9D142CA8}"/>
              </a:ext>
            </a:extLst>
          </p:cNvPr>
          <p:cNvSpPr/>
          <p:nvPr/>
        </p:nvSpPr>
        <p:spPr>
          <a:xfrm>
            <a:off x="8898725" y="2814227"/>
            <a:ext cx="1994152" cy="19941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kern="1200" dirty="0"/>
              <a:t>15% </a:t>
            </a:r>
          </a:p>
          <a:p>
            <a:pPr algn="ctr"/>
            <a:r>
              <a:rPr lang="da-DK" kern="1200" dirty="0"/>
              <a:t>Datakvalitet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E9AF64D3-B6B0-40AB-A6FB-A8DCB2E7E958}"/>
              </a:ext>
            </a:extLst>
          </p:cNvPr>
          <p:cNvSpPr txBox="1"/>
          <p:nvPr/>
        </p:nvSpPr>
        <p:spPr>
          <a:xfrm>
            <a:off x="89713" y="6521223"/>
            <a:ext cx="569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Kilde: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Harnessing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the data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advantage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construction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– Autodesk/FMI</a:t>
            </a:r>
          </a:p>
        </p:txBody>
      </p:sp>
      <p:sp>
        <p:nvSpPr>
          <p:cNvPr id="3" name="Eksplosion: 8 pkt 2">
            <a:extLst>
              <a:ext uri="{FF2B5EF4-FFF2-40B4-BE49-F238E27FC236}">
                <a16:creationId xmlns:a16="http://schemas.microsoft.com/office/drawing/2014/main" id="{47825A1A-9889-4103-8ADF-12620FDFDA9A}"/>
              </a:ext>
            </a:extLst>
          </p:cNvPr>
          <p:cNvSpPr/>
          <p:nvPr/>
        </p:nvSpPr>
        <p:spPr>
          <a:xfrm>
            <a:off x="2737906" y="1007101"/>
            <a:ext cx="2559239" cy="2763338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ksplosion: 8 pkt 17">
            <a:extLst>
              <a:ext uri="{FF2B5EF4-FFF2-40B4-BE49-F238E27FC236}">
                <a16:creationId xmlns:a16="http://schemas.microsoft.com/office/drawing/2014/main" id="{8F67ACCE-197A-4666-9CCD-5F3A21CD0959}"/>
              </a:ext>
            </a:extLst>
          </p:cNvPr>
          <p:cNvSpPr/>
          <p:nvPr/>
        </p:nvSpPr>
        <p:spPr>
          <a:xfrm rot="9900000">
            <a:off x="6776500" y="560853"/>
            <a:ext cx="2559239" cy="2763338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ksplosion: 8 pkt 19">
            <a:extLst>
              <a:ext uri="{FF2B5EF4-FFF2-40B4-BE49-F238E27FC236}">
                <a16:creationId xmlns:a16="http://schemas.microsoft.com/office/drawing/2014/main" id="{992A36A6-E41D-4BB3-B224-B5A4FD2DF17B}"/>
              </a:ext>
            </a:extLst>
          </p:cNvPr>
          <p:cNvSpPr/>
          <p:nvPr/>
        </p:nvSpPr>
        <p:spPr>
          <a:xfrm>
            <a:off x="9095698" y="1325776"/>
            <a:ext cx="3816515" cy="4120882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ksplosion: 8 pkt 24">
            <a:extLst>
              <a:ext uri="{FF2B5EF4-FFF2-40B4-BE49-F238E27FC236}">
                <a16:creationId xmlns:a16="http://schemas.microsoft.com/office/drawing/2014/main" id="{88F73CB1-0809-4510-AB11-305E98B1AEEF}"/>
              </a:ext>
            </a:extLst>
          </p:cNvPr>
          <p:cNvSpPr/>
          <p:nvPr/>
        </p:nvSpPr>
        <p:spPr>
          <a:xfrm rot="10380027">
            <a:off x="7743565" y="5139553"/>
            <a:ext cx="2559239" cy="2763338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5F73CD8-4A46-4861-890C-19DAD6A88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999" y="495300"/>
            <a:ext cx="11328001" cy="1085306"/>
          </a:xfrm>
        </p:spPr>
        <p:txBody>
          <a:bodyPr/>
          <a:lstStyle/>
          <a:p>
            <a:r>
              <a:rPr lang="da-DK" dirty="0"/>
              <a:t>Hvor vil Standardiserede Egenskabsdata potentielt kunne bidrage til bedre projektdata?</a:t>
            </a:r>
          </a:p>
        </p:txBody>
      </p:sp>
    </p:spTree>
    <p:extLst>
      <p:ext uri="{BB962C8B-B14F-4D97-AF65-F5344CB8AC3E}">
        <p14:creationId xmlns:p14="http://schemas.microsoft.com/office/powerpoint/2010/main" val="16548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18" grpId="0" animBg="1"/>
      <p:bldP spid="20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2942431"/>
            <a:ext cx="6350000" cy="973138"/>
          </a:xfrm>
        </p:spPr>
        <p:txBody>
          <a:bodyPr/>
          <a:lstStyle/>
          <a:p>
            <a:pPr algn="ctr"/>
            <a:r>
              <a:rPr lang="da-DK" sz="4800" dirty="0"/>
              <a:t>SPØRGSMÅL ELLER </a:t>
            </a:r>
          </a:p>
          <a:p>
            <a:pPr algn="ctr"/>
            <a:r>
              <a:rPr lang="da-DK" sz="4800" dirty="0"/>
              <a:t>KOMMENTARER?</a:t>
            </a:r>
          </a:p>
        </p:txBody>
      </p:sp>
    </p:spTree>
    <p:extLst>
      <p:ext uri="{BB962C8B-B14F-4D97-AF65-F5344CB8AC3E}">
        <p14:creationId xmlns:p14="http://schemas.microsoft.com/office/powerpoint/2010/main" val="191116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2942431"/>
            <a:ext cx="6350000" cy="973138"/>
          </a:xfrm>
        </p:spPr>
        <p:txBody>
          <a:bodyPr/>
          <a:lstStyle/>
          <a:p>
            <a:pPr algn="ctr"/>
            <a:r>
              <a:rPr lang="da-DK" sz="4800" dirty="0"/>
              <a:t>TAK FOR JERES OPMÆRKSOMHED!</a:t>
            </a:r>
          </a:p>
        </p:txBody>
      </p:sp>
    </p:spTree>
    <p:extLst>
      <p:ext uri="{BB962C8B-B14F-4D97-AF65-F5344CB8AC3E}">
        <p14:creationId xmlns:p14="http://schemas.microsoft.com/office/powerpoint/2010/main" val="19066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9556938-091C-4448-9273-8FC08D62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6800"/>
            <a:ext cx="8051321" cy="461665"/>
          </a:xfrm>
        </p:spPr>
        <p:txBody>
          <a:bodyPr/>
          <a:lstStyle/>
          <a:p>
            <a:r>
              <a:rPr lang="da-DK" dirty="0"/>
              <a:t>Hvem er jeg…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AD282E9-815E-435D-8799-C9DCE5F1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900" y="964478"/>
            <a:ext cx="3390900" cy="50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104998A-FF1D-4287-87F0-A72186200631}"/>
              </a:ext>
            </a:extLst>
          </p:cNvPr>
          <p:cNvSpPr txBox="1"/>
          <p:nvPr/>
        </p:nvSpPr>
        <p:spPr>
          <a:xfrm>
            <a:off x="864000" y="1790700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Projektleder på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FE7374A-FFE7-4C21-A4D2-6220C1A81F15}"/>
              </a:ext>
            </a:extLst>
          </p:cNvPr>
          <p:cNvSpPr txBox="1"/>
          <p:nvPr/>
        </p:nvSpPr>
        <p:spPr>
          <a:xfrm>
            <a:off x="1452842" y="2437031"/>
            <a:ext cx="290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Molio Egenskabsdata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091A964-5034-4824-B7C3-50E5DA9331CA}"/>
              </a:ext>
            </a:extLst>
          </p:cNvPr>
          <p:cNvSpPr txBox="1"/>
          <p:nvPr/>
        </p:nvSpPr>
        <p:spPr>
          <a:xfrm>
            <a:off x="1452842" y="2992993"/>
            <a:ext cx="443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Molio Bygningsdelsspecifkation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48C52A7-5EA3-4CCB-8242-98537AF3CCC3}"/>
              </a:ext>
            </a:extLst>
          </p:cNvPr>
          <p:cNvSpPr txBox="1"/>
          <p:nvPr/>
        </p:nvSpPr>
        <p:spPr>
          <a:xfrm>
            <a:off x="1452842" y="3546265"/>
            <a:ext cx="443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Molio Leverancespecifikation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BC5BFD5-9BA6-4D0A-94BE-07815054C04C}"/>
              </a:ext>
            </a:extLst>
          </p:cNvPr>
          <p:cNvSpPr txBox="1"/>
          <p:nvPr/>
        </p:nvSpPr>
        <p:spPr>
          <a:xfrm>
            <a:off x="1452841" y="4840891"/>
            <a:ext cx="473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Internationale standarder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369CF6B-85CD-41CD-859F-4F8FAA87507B}"/>
              </a:ext>
            </a:extLst>
          </p:cNvPr>
          <p:cNvSpPr txBox="1"/>
          <p:nvPr/>
        </p:nvSpPr>
        <p:spPr>
          <a:xfrm>
            <a:off x="863999" y="4287619"/>
            <a:ext cx="470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Deltager i</a:t>
            </a:r>
          </a:p>
          <a:p>
            <a:endParaRPr lang="da-DK" i="1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C2F15C1-E934-4DAC-9EB8-6DEB29E08464}"/>
              </a:ext>
            </a:extLst>
          </p:cNvPr>
          <p:cNvSpPr txBox="1"/>
          <p:nvPr/>
        </p:nvSpPr>
        <p:spPr>
          <a:xfrm>
            <a:off x="1452841" y="5302556"/>
            <a:ext cx="473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S-808 under Dansk Standard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3B206730-0D01-4190-824B-3AFE11535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237" y="958465"/>
            <a:ext cx="1312715" cy="13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51AC26D-B261-421A-A75B-C8CE5812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t="33107" r="7017" b="28685"/>
          <a:stretch/>
        </p:blipFill>
        <p:spPr>
          <a:xfrm>
            <a:off x="3276600" y="2085975"/>
            <a:ext cx="5905500" cy="15430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98F4883-5F8D-4FA0-9F30-8C9B042BF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1" y="4442210"/>
            <a:ext cx="1819276" cy="17912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67ACDB60-9A95-45BF-B706-522D4A3B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750" y="864715"/>
            <a:ext cx="5412326" cy="523220"/>
          </a:xfrm>
        </p:spPr>
        <p:txBody>
          <a:bodyPr/>
          <a:lstStyle/>
          <a:p>
            <a:pPr algn="ctr"/>
            <a:r>
              <a:rPr lang="da-DK" sz="2800" b="0" i="1" dirty="0">
                <a:solidFill>
                  <a:schemeClr val="bg1">
                    <a:lumMod val="75000"/>
                  </a:schemeClr>
                </a:solidFill>
                <a:latin typeface="+mn-lt"/>
                <a:cs typeface="DokChampa" panose="020B0502040204020203" pitchFamily="34" charset="-34"/>
              </a:rPr>
              <a:t>…husk at tilmelde jer</a:t>
            </a:r>
          </a:p>
        </p:txBody>
      </p:sp>
    </p:spTree>
    <p:extLst>
      <p:ext uri="{BB962C8B-B14F-4D97-AF65-F5344CB8AC3E}">
        <p14:creationId xmlns:p14="http://schemas.microsoft.com/office/powerpoint/2010/main" val="233853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300" y="2322385"/>
            <a:ext cx="6883400" cy="2213229"/>
          </a:xfrm>
        </p:spPr>
        <p:txBody>
          <a:bodyPr/>
          <a:lstStyle/>
          <a:p>
            <a:pPr algn="ctr"/>
            <a:r>
              <a:rPr lang="da-DK" sz="4800" dirty="0"/>
              <a:t>HVILKE UDFORDRINGER STÅR FORAN I DK?</a:t>
            </a:r>
          </a:p>
        </p:txBody>
      </p:sp>
    </p:spTree>
    <p:extLst>
      <p:ext uri="{BB962C8B-B14F-4D97-AF65-F5344CB8AC3E}">
        <p14:creationId xmlns:p14="http://schemas.microsoft.com/office/powerpoint/2010/main" val="249893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789E582-F222-4B43-9B54-13357F32F8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Udfordringer forbundet med brug af data…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25A14DF7-C0F6-46E3-9669-B7FF65F90071}"/>
              </a:ext>
            </a:extLst>
          </p:cNvPr>
          <p:cNvCxnSpPr/>
          <p:nvPr/>
        </p:nvCxnSpPr>
        <p:spPr>
          <a:xfrm>
            <a:off x="944217" y="5227983"/>
            <a:ext cx="10277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DBDAE55E-6299-4CFF-8D57-BBE02E910C5A}"/>
              </a:ext>
            </a:extLst>
          </p:cNvPr>
          <p:cNvSpPr txBox="1"/>
          <p:nvPr/>
        </p:nvSpPr>
        <p:spPr>
          <a:xfrm>
            <a:off x="8635463" y="3189297"/>
            <a:ext cx="2315818" cy="715089"/>
          </a:xfrm>
          <a:prstGeom prst="round2DiagRect">
            <a:avLst/>
          </a:prstGeom>
          <a:noFill/>
          <a:ln>
            <a:solidFill>
              <a:srgbClr val="315D6D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Fejl i data medfører mistillid til data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388B325-A40B-48B9-91A0-AF5A37836C8E}"/>
              </a:ext>
            </a:extLst>
          </p:cNvPr>
          <p:cNvSpPr txBox="1"/>
          <p:nvPr/>
        </p:nvSpPr>
        <p:spPr>
          <a:xfrm>
            <a:off x="7392775" y="1455807"/>
            <a:ext cx="2315818" cy="1021556"/>
          </a:xfrm>
          <a:prstGeom prst="round2DiagRect">
            <a:avLst/>
          </a:prstGeom>
          <a:noFill/>
          <a:ln>
            <a:solidFill>
              <a:srgbClr val="315D6D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For meget data, til at kunne omsætte det effektivt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B66537B-F8A8-41C5-9529-A57EFE7AAB4A}"/>
              </a:ext>
            </a:extLst>
          </p:cNvPr>
          <p:cNvSpPr txBox="1"/>
          <p:nvPr/>
        </p:nvSpPr>
        <p:spPr>
          <a:xfrm>
            <a:off x="4030938" y="1504794"/>
            <a:ext cx="2046625" cy="1021556"/>
          </a:xfrm>
          <a:prstGeom prst="round2DiagRect">
            <a:avLst/>
          </a:prstGeom>
          <a:noFill/>
          <a:ln>
            <a:solidFill>
              <a:srgbClr val="315D6D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</a:lstStyle>
          <a:p>
            <a:r>
              <a:rPr lang="da-DK" dirty="0"/>
              <a:t>Data er inkonsistente og mangelfulde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45EFF23-BDDA-43DA-8776-183C2A2E92CB}"/>
              </a:ext>
            </a:extLst>
          </p:cNvPr>
          <p:cNvSpPr txBox="1"/>
          <p:nvPr/>
        </p:nvSpPr>
        <p:spPr>
          <a:xfrm>
            <a:off x="2021035" y="2897283"/>
            <a:ext cx="2315818" cy="1021556"/>
          </a:xfrm>
          <a:prstGeom prst="round2DiagRect">
            <a:avLst/>
          </a:prstGeom>
          <a:noFill/>
          <a:ln>
            <a:solidFill>
              <a:srgbClr val="315D6D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Data kan ikke kombineres på tværs af datakilder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4359BD5-7AB8-45F8-A768-CE1E56989AF8}"/>
              </a:ext>
            </a:extLst>
          </p:cNvPr>
          <p:cNvSpPr txBox="1"/>
          <p:nvPr/>
        </p:nvSpPr>
        <p:spPr>
          <a:xfrm>
            <a:off x="9563100" y="5329611"/>
            <a:ext cx="176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b="1" dirty="0">
                <a:solidFill>
                  <a:srgbClr val="315D6D"/>
                </a:solidFill>
              </a:rPr>
              <a:t>Mest udfordrende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A71896F-C5A6-4C16-88C0-33F19F044CAB}"/>
              </a:ext>
            </a:extLst>
          </p:cNvPr>
          <p:cNvSpPr txBox="1"/>
          <p:nvPr/>
        </p:nvSpPr>
        <p:spPr>
          <a:xfrm>
            <a:off x="864000" y="5329611"/>
            <a:ext cx="176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315D6D"/>
                </a:solidFill>
              </a:rPr>
              <a:t>Mindst udfordrende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4A34F9D-FBF7-4F3E-9A57-F4D8680E5701}"/>
              </a:ext>
            </a:extLst>
          </p:cNvPr>
          <p:cNvSpPr txBox="1"/>
          <p:nvPr/>
        </p:nvSpPr>
        <p:spPr>
          <a:xfrm>
            <a:off x="864001" y="4741119"/>
            <a:ext cx="5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1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C9B921E-DED8-4402-BBA7-9DC85A2C044E}"/>
              </a:ext>
            </a:extLst>
          </p:cNvPr>
          <p:cNvSpPr txBox="1"/>
          <p:nvPr/>
        </p:nvSpPr>
        <p:spPr>
          <a:xfrm>
            <a:off x="5804100" y="4741119"/>
            <a:ext cx="5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3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140B827-8D3B-4954-8248-268B0E00A233}"/>
              </a:ext>
            </a:extLst>
          </p:cNvPr>
          <p:cNvSpPr txBox="1"/>
          <p:nvPr/>
        </p:nvSpPr>
        <p:spPr>
          <a:xfrm>
            <a:off x="10651375" y="4741119"/>
            <a:ext cx="5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5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72E26D7-41B7-44B4-A7D1-62B3FCFF4A72}"/>
              </a:ext>
            </a:extLst>
          </p:cNvPr>
          <p:cNvSpPr txBox="1"/>
          <p:nvPr/>
        </p:nvSpPr>
        <p:spPr>
          <a:xfrm>
            <a:off x="3447138" y="4741119"/>
            <a:ext cx="5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2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356A5F0-6B24-4102-AA14-293370693DCD}"/>
              </a:ext>
            </a:extLst>
          </p:cNvPr>
          <p:cNvSpPr txBox="1"/>
          <p:nvPr/>
        </p:nvSpPr>
        <p:spPr>
          <a:xfrm>
            <a:off x="8472756" y="4741119"/>
            <a:ext cx="58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315D6D"/>
                </a:solidFill>
              </a:rPr>
              <a:t>4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283EB051-19F6-4E22-9EDD-9436A2C52186}"/>
              </a:ext>
            </a:extLst>
          </p:cNvPr>
          <p:cNvCxnSpPr>
            <a:cxnSpLocks/>
          </p:cNvCxnSpPr>
          <p:nvPr/>
        </p:nvCxnSpPr>
        <p:spPr>
          <a:xfrm flipV="1">
            <a:off x="6096000" y="5110451"/>
            <a:ext cx="0" cy="21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E18AC187-2F1A-4AD6-8CB7-FA38B8A3E14F}"/>
              </a:ext>
            </a:extLst>
          </p:cNvPr>
          <p:cNvCxnSpPr>
            <a:cxnSpLocks/>
          </p:cNvCxnSpPr>
          <p:nvPr/>
        </p:nvCxnSpPr>
        <p:spPr>
          <a:xfrm flipV="1">
            <a:off x="3739038" y="5110451"/>
            <a:ext cx="0" cy="21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DFE1A45A-709E-430A-ADF0-D01AA8A6B5E2}"/>
              </a:ext>
            </a:extLst>
          </p:cNvPr>
          <p:cNvCxnSpPr>
            <a:cxnSpLocks/>
          </p:cNvCxnSpPr>
          <p:nvPr/>
        </p:nvCxnSpPr>
        <p:spPr>
          <a:xfrm flipV="1">
            <a:off x="1155901" y="5110451"/>
            <a:ext cx="0" cy="21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ABA2224E-046A-4E3E-8B99-67D4B2B5A4D9}"/>
              </a:ext>
            </a:extLst>
          </p:cNvPr>
          <p:cNvCxnSpPr>
            <a:cxnSpLocks/>
          </p:cNvCxnSpPr>
          <p:nvPr/>
        </p:nvCxnSpPr>
        <p:spPr>
          <a:xfrm flipV="1">
            <a:off x="8764656" y="5110451"/>
            <a:ext cx="0" cy="21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525C5BD8-07BC-427F-BC5C-D6D8DB7E662D}"/>
              </a:ext>
            </a:extLst>
          </p:cNvPr>
          <p:cNvCxnSpPr>
            <a:cxnSpLocks/>
          </p:cNvCxnSpPr>
          <p:nvPr/>
        </p:nvCxnSpPr>
        <p:spPr>
          <a:xfrm flipV="1">
            <a:off x="10951281" y="5110451"/>
            <a:ext cx="0" cy="21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felt 25">
            <a:extLst>
              <a:ext uri="{FF2B5EF4-FFF2-40B4-BE49-F238E27FC236}">
                <a16:creationId xmlns:a16="http://schemas.microsoft.com/office/drawing/2014/main" id="{BD1791AF-EC2E-4C8E-8778-ECBE5B73B67A}"/>
              </a:ext>
            </a:extLst>
          </p:cNvPr>
          <p:cNvSpPr txBox="1"/>
          <p:nvPr/>
        </p:nvSpPr>
        <p:spPr>
          <a:xfrm>
            <a:off x="89713" y="6521223"/>
            <a:ext cx="569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Kilde: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Harnessing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the data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advantage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a-DK" sz="1050" i="1" dirty="0" err="1">
                <a:solidFill>
                  <a:schemeClr val="bg1">
                    <a:lumMod val="75000"/>
                  </a:schemeClr>
                </a:solidFill>
              </a:rPr>
              <a:t>construction</a:t>
            </a:r>
            <a:r>
              <a:rPr lang="da-DK" sz="1050" i="1" dirty="0">
                <a:solidFill>
                  <a:schemeClr val="bg1">
                    <a:lumMod val="75000"/>
                  </a:schemeClr>
                </a:solidFill>
              </a:rPr>
              <a:t> – Autodesk/FMI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C1BFD89C-0304-4F9B-852F-FEACA9E0F8DF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3178944" y="3918839"/>
            <a:ext cx="2086992" cy="13166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479512C8-B1CE-4298-A341-03213904BB0D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5054251" y="2526350"/>
            <a:ext cx="479853" cy="26936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FAB3A2D8-4FBC-410D-835A-30262809B17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941495" y="3951369"/>
            <a:ext cx="678056" cy="12686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FF84FFA2-2544-4768-AD0E-205A0AF2176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657896" y="2477363"/>
            <a:ext cx="1892788" cy="27426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E9004314-8648-41B4-BF15-1AF14A11CBB9}"/>
              </a:ext>
            </a:extLst>
          </p:cNvPr>
          <p:cNvCxnSpPr>
            <a:stCxn id="6" idx="1"/>
          </p:cNvCxnSpPr>
          <p:nvPr/>
        </p:nvCxnSpPr>
        <p:spPr>
          <a:xfrm flipH="1">
            <a:off x="7128027" y="3904386"/>
            <a:ext cx="2665345" cy="13311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382C89BF-6796-43B8-BCCA-3F1D5EB684B6}"/>
              </a:ext>
            </a:extLst>
          </p:cNvPr>
          <p:cNvSpPr txBox="1"/>
          <p:nvPr/>
        </p:nvSpPr>
        <p:spPr>
          <a:xfrm>
            <a:off x="5461642" y="2929813"/>
            <a:ext cx="2315818" cy="1021556"/>
          </a:xfrm>
          <a:prstGeom prst="round2DiagRect">
            <a:avLst/>
          </a:prstGeom>
          <a:solidFill>
            <a:schemeClr val="bg1"/>
          </a:solidFill>
          <a:ln>
            <a:solidFill>
              <a:srgbClr val="315D6D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Data er ikke nemt tilgængelig, eller delt af modparten.</a:t>
            </a:r>
          </a:p>
        </p:txBody>
      </p:sp>
    </p:spTree>
    <p:extLst>
      <p:ext uri="{BB962C8B-B14F-4D97-AF65-F5344CB8AC3E}">
        <p14:creationId xmlns:p14="http://schemas.microsoft.com/office/powerpoint/2010/main" val="24461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300" y="2322385"/>
            <a:ext cx="6883400" cy="2213229"/>
          </a:xfrm>
        </p:spPr>
        <p:txBody>
          <a:bodyPr/>
          <a:lstStyle/>
          <a:p>
            <a:pPr algn="ctr"/>
            <a:r>
              <a:rPr lang="da-DK" sz="4800" dirty="0"/>
              <a:t>HVILKE POTENTIALER STÅR FORAN I DK?</a:t>
            </a:r>
          </a:p>
        </p:txBody>
      </p:sp>
    </p:spTree>
    <p:extLst>
      <p:ext uri="{BB962C8B-B14F-4D97-AF65-F5344CB8AC3E}">
        <p14:creationId xmlns:p14="http://schemas.microsoft.com/office/powerpoint/2010/main" val="48177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9C0E741-ECE6-446E-A3E5-31F7BAA1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1000" y="2942430"/>
            <a:ext cx="6350000" cy="2213229"/>
          </a:xfrm>
        </p:spPr>
        <p:txBody>
          <a:bodyPr/>
          <a:lstStyle/>
          <a:p>
            <a:pPr algn="ctr"/>
            <a:r>
              <a:rPr lang="da-DK" sz="4800" dirty="0"/>
              <a:t>UDFORDRINGEN VI STÅR FORAN</a:t>
            </a:r>
          </a:p>
          <a:p>
            <a:pPr algn="ctr"/>
            <a:r>
              <a:rPr lang="da-DK" sz="3200" i="1" dirty="0"/>
              <a:t>- set fra et globalt perspektiv</a:t>
            </a:r>
          </a:p>
        </p:txBody>
      </p:sp>
    </p:spTree>
    <p:extLst>
      <p:ext uri="{BB962C8B-B14F-4D97-AF65-F5344CB8AC3E}">
        <p14:creationId xmlns:p14="http://schemas.microsoft.com/office/powerpoint/2010/main" val="27593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6F65AE3-C60A-4B02-AC7F-6B1763F8C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Insigths</a:t>
            </a:r>
            <a:r>
              <a:rPr lang="da-DK" dirty="0"/>
              <a:t> fra industrien…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66CF37C-BF19-4757-878B-1BD752619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899" y="1142728"/>
            <a:ext cx="7330409" cy="473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B6D86BA-235E-4EFA-A249-1C2A48A8EF89}"/>
              </a:ext>
            </a:extLst>
          </p:cNvPr>
          <p:cNvSpPr txBox="1"/>
          <p:nvPr/>
        </p:nvSpPr>
        <p:spPr>
          <a:xfrm>
            <a:off x="783363" y="2967335"/>
            <a:ext cx="3159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1" dirty="0"/>
              <a:t>3910 respondenter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1" dirty="0"/>
              <a:t>18 lande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b="1" dirty="0"/>
              <a:t>3 kontinenter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27F788E-7509-4CFE-A2A2-903FE87F8732}"/>
              </a:ext>
            </a:extLst>
          </p:cNvPr>
          <p:cNvSpPr txBox="1"/>
          <p:nvPr/>
        </p:nvSpPr>
        <p:spPr>
          <a:xfrm>
            <a:off x="783363" y="4076428"/>
            <a:ext cx="315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…100 respondenter fra DK</a:t>
            </a:r>
          </a:p>
        </p:txBody>
      </p:sp>
    </p:spTree>
    <p:extLst>
      <p:ext uri="{BB962C8B-B14F-4D97-AF65-F5344CB8AC3E}">
        <p14:creationId xmlns:p14="http://schemas.microsoft.com/office/powerpoint/2010/main" val="3971035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ee14b1d-1806-4406-adfb-45a748f254dc"/>
</p:tagLst>
</file>

<file path=ppt/theme/theme1.xml><?xml version="1.0" encoding="utf-8"?>
<a:theme xmlns:a="http://schemas.openxmlformats.org/drawingml/2006/main" name="Office-tema">
  <a:themeElements>
    <a:clrScheme name="Molio">
      <a:dk1>
        <a:srgbClr val="000000"/>
      </a:dk1>
      <a:lt1>
        <a:srgbClr val="FFFFFF"/>
      </a:lt1>
      <a:dk2>
        <a:srgbClr val="4D5B58"/>
      </a:dk2>
      <a:lt2>
        <a:srgbClr val="ADC6C8"/>
      </a:lt2>
      <a:accent1>
        <a:srgbClr val="315D6D"/>
      </a:accent1>
      <a:accent2>
        <a:srgbClr val="DD7852"/>
      </a:accent2>
      <a:accent3>
        <a:srgbClr val="ECCB74"/>
      </a:accent3>
      <a:accent4>
        <a:srgbClr val="ADC6C8"/>
      </a:accent4>
      <a:accent5>
        <a:srgbClr val="AFC197"/>
      </a:accent5>
      <a:accent6>
        <a:srgbClr val="4D5B58"/>
      </a:accent6>
      <a:hlink>
        <a:srgbClr val="0070C0"/>
      </a:hlink>
      <a:folHlink>
        <a:srgbClr val="759FA2"/>
      </a:folHlink>
    </a:clrScheme>
    <a:fontScheme name="Genere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io_template_generisk-kopi_jms3" id="{5FCDA966-FB68-43BD-B347-0E55CEB1A794}" vid="{26A9F4CE-BCAC-4EDA-BBD9-DF84260EA7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MolioPowerpoint_template</Template>
  <TotalTime>2268</TotalTime>
  <Words>694</Words>
  <Application>Microsoft Office PowerPoint</Application>
  <PresentationFormat>Widescreen</PresentationFormat>
  <Paragraphs>116</Paragraphs>
  <Slides>22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Office-tema</vt:lpstr>
      <vt:lpstr>PowerPoint-præsentation</vt:lpstr>
      <vt:lpstr>PowerPoint-præsentation</vt:lpstr>
      <vt:lpstr>Hvem er jeg…</vt:lpstr>
      <vt:lpstr>…husk at tilmelde jer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MNR (Mikkel Nygaard Rønne)</dc:creator>
  <cp:lastModifiedBy>MNR (Mikkel Nygaard Rønne)</cp:lastModifiedBy>
  <cp:revision>29</cp:revision>
  <cp:lastPrinted>2020-08-31T09:10:57Z</cp:lastPrinted>
  <dcterms:created xsi:type="dcterms:W3CDTF">2021-11-16T14:41:05Z</dcterms:created>
  <dcterms:modified xsi:type="dcterms:W3CDTF">2021-11-18T12:25:36Z</dcterms:modified>
</cp:coreProperties>
</file>