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419" r:id="rId2"/>
    <p:sldId id="2421" r:id="rId3"/>
    <p:sldId id="2420" r:id="rId4"/>
    <p:sldId id="3832" r:id="rId5"/>
    <p:sldId id="3827" r:id="rId6"/>
    <p:sldId id="3805" r:id="rId7"/>
    <p:sldId id="3830" r:id="rId8"/>
    <p:sldId id="3828" r:id="rId9"/>
    <p:sldId id="3829" r:id="rId10"/>
    <p:sldId id="3831" r:id="rId11"/>
    <p:sldId id="3833" r:id="rId12"/>
    <p:sldId id="3787" r:id="rId13"/>
    <p:sldId id="2441" r:id="rId14"/>
    <p:sldId id="3720" r:id="rId15"/>
    <p:sldId id="2445" r:id="rId16"/>
    <p:sldId id="3811" r:id="rId17"/>
    <p:sldId id="3816" r:id="rId18"/>
    <p:sldId id="3715" r:id="rId19"/>
    <p:sldId id="3834" r:id="rId20"/>
    <p:sldId id="3798" r:id="rId21"/>
    <p:sldId id="3835" r:id="rId22"/>
    <p:sldId id="3755" r:id="rId23"/>
    <p:sldId id="3836" r:id="rId24"/>
    <p:sldId id="3754" r:id="rId25"/>
    <p:sldId id="3820" r:id="rId26"/>
    <p:sldId id="3758" r:id="rId27"/>
    <p:sldId id="3841" r:id="rId28"/>
    <p:sldId id="3842" r:id="rId29"/>
  </p:sldIdLst>
  <p:sldSz cx="12192000" cy="6858000"/>
  <p:notesSz cx="6858000" cy="9144000"/>
  <p:custDataLst>
    <p:tags r:id="rId31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lio Egenskabsdata" id="{76776D0E-0999-4FB8-A95E-9E76CAEA27FF}">
          <p14:sldIdLst>
            <p14:sldId id="2419"/>
            <p14:sldId id="2421"/>
            <p14:sldId id="2420"/>
            <p14:sldId id="3832"/>
            <p14:sldId id="3827"/>
            <p14:sldId id="3805"/>
            <p14:sldId id="3830"/>
            <p14:sldId id="3828"/>
            <p14:sldId id="3829"/>
            <p14:sldId id="3831"/>
            <p14:sldId id="3833"/>
            <p14:sldId id="3787"/>
            <p14:sldId id="2441"/>
            <p14:sldId id="3720"/>
            <p14:sldId id="2445"/>
            <p14:sldId id="3811"/>
            <p14:sldId id="3816"/>
            <p14:sldId id="3715"/>
            <p14:sldId id="3834"/>
            <p14:sldId id="3798"/>
            <p14:sldId id="3835"/>
            <p14:sldId id="3755"/>
            <p14:sldId id="3836"/>
            <p14:sldId id="3754"/>
            <p14:sldId id="3820"/>
            <p14:sldId id="3758"/>
            <p14:sldId id="3841"/>
            <p14:sldId id="3842"/>
          </p14:sldIdLst>
        </p14:section>
        <p14:section name="Egenskabsdata - Udfordringer og værdien i praksis" id="{71775AFD-C996-45BF-9A9D-D0C287DB2D0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i Walldo" initials="JW" lastIdx="1" clrIdx="0">
    <p:extLst>
      <p:ext uri="{19B8F6BF-5375-455C-9EA6-DF929625EA0E}">
        <p15:presenceInfo xmlns:p15="http://schemas.microsoft.com/office/powerpoint/2012/main" userId="S::JW@molio.dk::0a345d37-163a-4f17-b0b4-14c636284f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D6D"/>
    <a:srgbClr val="F6630D"/>
    <a:srgbClr val="ECCB72"/>
    <a:srgbClr val="A5BDBF"/>
    <a:srgbClr val="4D5B58"/>
    <a:srgbClr val="DC7852"/>
    <a:srgbClr val="AFC197"/>
    <a:srgbClr val="42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3620" autoAdjust="0"/>
  </p:normalViewPr>
  <p:slideViewPr>
    <p:cSldViewPr snapToGrid="0">
      <p:cViewPr varScale="1">
        <p:scale>
          <a:sx n="96" d="100"/>
          <a:sy n="96" d="100"/>
        </p:scale>
        <p:origin x="12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R (Mikkel Nygaard Rønne)" userId="d384326d-422f-4fa5-8f84-6653ad51a501" providerId="ADAL" clId="{5700CDC7-84F6-4F35-AA1D-92A9C46A305A}"/>
    <pc:docChg chg="undo custSel addSld delSld modSection">
      <pc:chgData name="MNR (Mikkel Nygaard Rønne)" userId="d384326d-422f-4fa5-8f84-6653ad51a501" providerId="ADAL" clId="{5700CDC7-84F6-4F35-AA1D-92A9C46A305A}" dt="2021-11-18T12:32:38.228" v="11" actId="47"/>
      <pc:docMkLst>
        <pc:docMk/>
      </pc:docMkLst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889964912" sldId="2389"/>
        </pc:sldMkLst>
      </pc:sldChg>
      <pc:sldChg chg="del">
        <pc:chgData name="MNR (Mikkel Nygaard Rønne)" userId="d384326d-422f-4fa5-8f84-6653ad51a501" providerId="ADAL" clId="{5700CDC7-84F6-4F35-AA1D-92A9C46A305A}" dt="2021-11-18T12:32:38.228" v="11" actId="47"/>
        <pc:sldMkLst>
          <pc:docMk/>
          <pc:sldMk cId="1401764759" sldId="2408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102245331" sldId="2410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494501799" sldId="2411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6487298" sldId="2413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1654828009" sldId="2415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300397980" sldId="2416"/>
        </pc:sldMkLst>
      </pc:sldChg>
      <pc:sldChg chg="del">
        <pc:chgData name="MNR (Mikkel Nygaard Rønne)" userId="d384326d-422f-4fa5-8f84-6653ad51a501" providerId="ADAL" clId="{5700CDC7-84F6-4F35-AA1D-92A9C46A305A}" dt="2021-11-18T12:32:14.343" v="3" actId="47"/>
        <pc:sldMkLst>
          <pc:docMk/>
          <pc:sldMk cId="1301552230" sldId="2417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1969132888" sldId="2422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338530359" sldId="2423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395136319" sldId="2424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3518635073" sldId="2425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3678844069" sldId="2426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4002248217" sldId="2427"/>
        </pc:sldMkLst>
      </pc:sldChg>
      <pc:sldChg chg="add del">
        <pc:chgData name="MNR (Mikkel Nygaard Rønne)" userId="d384326d-422f-4fa5-8f84-6653ad51a501" providerId="ADAL" clId="{5700CDC7-84F6-4F35-AA1D-92A9C46A305A}" dt="2021-11-18T12:32:20.775" v="8" actId="47"/>
        <pc:sldMkLst>
          <pc:docMk/>
          <pc:sldMk cId="1938144695" sldId="2442"/>
        </pc:sldMkLst>
      </pc:sldChg>
      <pc:sldChg chg="del">
        <pc:chgData name="MNR (Mikkel Nygaard Rønne)" userId="d384326d-422f-4fa5-8f84-6653ad51a501" providerId="ADAL" clId="{5700CDC7-84F6-4F35-AA1D-92A9C46A305A}" dt="2021-11-18T12:32:11.531" v="2" actId="47"/>
        <pc:sldMkLst>
          <pc:docMk/>
          <pc:sldMk cId="1685944341" sldId="2448"/>
        </pc:sldMkLst>
      </pc:sldChg>
      <pc:sldChg chg="del">
        <pc:chgData name="MNR (Mikkel Nygaard Rønne)" userId="d384326d-422f-4fa5-8f84-6653ad51a501" providerId="ADAL" clId="{5700CDC7-84F6-4F35-AA1D-92A9C46A305A}" dt="2021-11-18T12:32:36.289" v="10" actId="47"/>
        <pc:sldMkLst>
          <pc:docMk/>
          <pc:sldMk cId="3227889581" sldId="3760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3971035409" sldId="3817"/>
        </pc:sldMkLst>
      </pc:sldChg>
      <pc:sldChg chg="del">
        <pc:chgData name="MNR (Mikkel Nygaard Rønne)" userId="d384326d-422f-4fa5-8f84-6653ad51a501" providerId="ADAL" clId="{5700CDC7-84F6-4F35-AA1D-92A9C46A305A}" dt="2021-11-18T12:32:14.672" v="4" actId="47"/>
        <pc:sldMkLst>
          <pc:docMk/>
          <pc:sldMk cId="991554084" sldId="3824"/>
        </pc:sldMkLst>
      </pc:sldChg>
      <pc:sldChg chg="del">
        <pc:chgData name="MNR (Mikkel Nygaard Rønne)" userId="d384326d-422f-4fa5-8f84-6653ad51a501" providerId="ADAL" clId="{5700CDC7-84F6-4F35-AA1D-92A9C46A305A}" dt="2021-11-18T12:32:15.147" v="5" actId="47"/>
        <pc:sldMkLst>
          <pc:docMk/>
          <pc:sldMk cId="568697600" sldId="3825"/>
        </pc:sldMkLst>
      </pc:sldChg>
      <pc:sldChg chg="del">
        <pc:chgData name="MNR (Mikkel Nygaard Rønne)" userId="d384326d-422f-4fa5-8f84-6653ad51a501" providerId="ADAL" clId="{5700CDC7-84F6-4F35-AA1D-92A9C46A305A}" dt="2021-11-18T12:32:00.290" v="1" actId="47"/>
        <pc:sldMkLst>
          <pc:docMk/>
          <pc:sldMk cId="710225047" sldId="3826"/>
        </pc:sldMkLst>
      </pc:sldChg>
      <pc:sldChg chg="del">
        <pc:chgData name="MNR (Mikkel Nygaard Rønne)" userId="d384326d-422f-4fa5-8f84-6653ad51a501" providerId="ADAL" clId="{5700CDC7-84F6-4F35-AA1D-92A9C46A305A}" dt="2021-11-18T12:32:24.506" v="9" actId="47"/>
        <pc:sldMkLst>
          <pc:docMk/>
          <pc:sldMk cId="4144560672" sldId="3837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498936335" sldId="3838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271276889" sldId="3840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1911167504" sldId="3843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190664079" sldId="3844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093727176" sldId="3845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75937018" sldId="3847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481778255" sldId="3848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3259878748" sldId="3850"/>
        </pc:sldMkLst>
      </pc:sldChg>
      <pc:sldChg chg="del">
        <pc:chgData name="MNR (Mikkel Nygaard Rønne)" userId="d384326d-422f-4fa5-8f84-6653ad51a501" providerId="ADAL" clId="{5700CDC7-84F6-4F35-AA1D-92A9C46A305A}" dt="2021-11-18T12:24:59.089" v="0" actId="47"/>
        <pc:sldMkLst>
          <pc:docMk/>
          <pc:sldMk cId="2446103486" sldId="385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CD7AB-0DFD-470C-8FB1-871FCE3411D2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</dgm:pt>
    <dgm:pt modelId="{8CB3A120-55FD-4FC7-A2DA-2534AE8B59D9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Indsamling</a:t>
          </a:r>
        </a:p>
      </dgm:t>
    </dgm:pt>
    <dgm:pt modelId="{57061BD8-35A4-4386-9015-B2C2E774E631}" type="parTrans" cxnId="{7436FAC2-EC87-44C9-97C5-F360FD4C7F95}">
      <dgm:prSet/>
      <dgm:spPr/>
      <dgm:t>
        <a:bodyPr/>
        <a:lstStyle/>
        <a:p>
          <a:endParaRPr lang="da-DK"/>
        </a:p>
      </dgm:t>
    </dgm:pt>
    <dgm:pt modelId="{782EE486-373C-40C3-B4BD-CE3C8C53C022}" type="sibTrans" cxnId="{7436FAC2-EC87-44C9-97C5-F360FD4C7F95}">
      <dgm:prSet/>
      <dgm:spPr/>
      <dgm:t>
        <a:bodyPr/>
        <a:lstStyle/>
        <a:p>
          <a:endParaRPr lang="da-DK"/>
        </a:p>
      </dgm:t>
    </dgm:pt>
    <dgm:pt modelId="{6277B3BF-4015-4032-B10D-DC123FB57BE0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Kvalificering</a:t>
          </a:r>
          <a:endParaRPr lang="da-DK" sz="1200" b="0" i="1" kern="1200" dirty="0">
            <a:solidFill>
              <a:srgbClr val="315D6D"/>
            </a:solidFill>
            <a:latin typeface="Arial"/>
            <a:ea typeface="+mn-ea"/>
            <a:cs typeface="+mn-cs"/>
          </a:endParaRPr>
        </a:p>
      </dgm:t>
    </dgm:pt>
    <dgm:pt modelId="{52FA91BB-DC75-4038-B29B-5934843DEB4E}" type="parTrans" cxnId="{B74FD92F-A5FF-4BF6-B2D0-EBB2FA89A320}">
      <dgm:prSet/>
      <dgm:spPr/>
      <dgm:t>
        <a:bodyPr/>
        <a:lstStyle/>
        <a:p>
          <a:endParaRPr lang="da-DK"/>
        </a:p>
      </dgm:t>
    </dgm:pt>
    <dgm:pt modelId="{DA0A05FE-A5A1-4A2F-B650-99A0B8833B27}" type="sibTrans" cxnId="{B74FD92F-A5FF-4BF6-B2D0-EBB2FA89A320}">
      <dgm:prSet/>
      <dgm:spPr/>
      <dgm:t>
        <a:bodyPr/>
        <a:lstStyle/>
        <a:p>
          <a:endParaRPr lang="da-DK"/>
        </a:p>
      </dgm:t>
    </dgm:pt>
    <dgm:pt modelId="{7DE791C9-E8AA-4540-8C76-F6C6DFA169F0}">
      <dgm:prSet phldrT="[Tekst]" custT="1"/>
      <dgm:spPr>
        <a:noFill/>
        <a:ln>
          <a:solidFill>
            <a:srgbClr val="315D6D"/>
          </a:solidFill>
        </a:ln>
      </dgm:spPr>
      <dgm:t>
        <a:bodyPr anchor="t"/>
        <a:lstStyle/>
        <a:p>
          <a:r>
            <a:rPr lang="da-DK" sz="1200" b="1" i="1" dirty="0">
              <a:solidFill>
                <a:schemeClr val="accent1"/>
              </a:solidFill>
            </a:rPr>
            <a:t>Digitalisering</a:t>
          </a:r>
          <a:endParaRPr lang="da-DK" sz="1000" i="1" dirty="0">
            <a:solidFill>
              <a:schemeClr val="accent1"/>
            </a:solidFill>
          </a:endParaRPr>
        </a:p>
      </dgm:t>
    </dgm:pt>
    <dgm:pt modelId="{B366F6D5-99CB-4E3F-B401-23E562344D75}" type="parTrans" cxnId="{F1A44766-EBA8-4738-B0C3-71BA5D6C4A5C}">
      <dgm:prSet/>
      <dgm:spPr/>
      <dgm:t>
        <a:bodyPr/>
        <a:lstStyle/>
        <a:p>
          <a:endParaRPr lang="da-DK"/>
        </a:p>
      </dgm:t>
    </dgm:pt>
    <dgm:pt modelId="{22D36992-322B-4F88-94F7-B443154C61B0}" type="sibTrans" cxnId="{F1A44766-EBA8-4738-B0C3-71BA5D6C4A5C}">
      <dgm:prSet/>
      <dgm:spPr/>
      <dgm:t>
        <a:bodyPr/>
        <a:lstStyle/>
        <a:p>
          <a:endParaRPr lang="da-DK"/>
        </a:p>
      </dgm:t>
    </dgm:pt>
    <dgm:pt modelId="{6722CCEA-E5A9-44D8-BB57-8339FFCA0BF1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Standardisering</a:t>
          </a:r>
          <a:endParaRPr lang="da-DK" sz="1200" b="0" i="1" kern="1200" dirty="0">
            <a:solidFill>
              <a:srgbClr val="315D6D"/>
            </a:solidFill>
            <a:latin typeface="Arial"/>
            <a:ea typeface="+mn-ea"/>
            <a:cs typeface="+mn-cs"/>
          </a:endParaRPr>
        </a:p>
      </dgm:t>
    </dgm:pt>
    <dgm:pt modelId="{B5D86F19-E915-4541-8E64-30E9568C7991}" type="parTrans" cxnId="{B599CD0E-A4DD-4FCE-A7FA-498E47893EE8}">
      <dgm:prSet/>
      <dgm:spPr/>
      <dgm:t>
        <a:bodyPr/>
        <a:lstStyle/>
        <a:p>
          <a:endParaRPr lang="da-DK"/>
        </a:p>
      </dgm:t>
    </dgm:pt>
    <dgm:pt modelId="{75AEE5C0-B873-42CF-ACCD-F7C6E37289EA}" type="sibTrans" cxnId="{B599CD0E-A4DD-4FCE-A7FA-498E47893EE8}">
      <dgm:prSet/>
      <dgm:spPr/>
      <dgm:t>
        <a:bodyPr/>
        <a:lstStyle/>
        <a:p>
          <a:endParaRPr lang="da-DK"/>
        </a:p>
      </dgm:t>
    </dgm:pt>
    <dgm:pt modelId="{3E4B95E5-05AF-4584-983F-42FB87C47733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Oversættelse</a:t>
          </a:r>
        </a:p>
      </dgm:t>
    </dgm:pt>
    <dgm:pt modelId="{1B0C4E66-7B50-4F56-9DAA-6FC363B327B0}" type="parTrans" cxnId="{B05E709B-589C-42CE-915D-1891C0188CD6}">
      <dgm:prSet/>
      <dgm:spPr/>
      <dgm:t>
        <a:bodyPr/>
        <a:lstStyle/>
        <a:p>
          <a:endParaRPr lang="da-DK"/>
        </a:p>
      </dgm:t>
    </dgm:pt>
    <dgm:pt modelId="{041149A6-B024-4233-AE51-1231B951DE5A}" type="sibTrans" cxnId="{B05E709B-589C-42CE-915D-1891C0188CD6}">
      <dgm:prSet/>
      <dgm:spPr/>
      <dgm:t>
        <a:bodyPr/>
        <a:lstStyle/>
        <a:p>
          <a:endParaRPr lang="da-DK"/>
        </a:p>
      </dgm:t>
    </dgm:pt>
    <dgm:pt modelId="{3E39CD37-CF3E-4881-AF44-6BB44DEF0BA1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Distribuering</a:t>
          </a:r>
        </a:p>
      </dgm:t>
    </dgm:pt>
    <dgm:pt modelId="{1B75EA8F-00C3-460E-8048-724D86081DD8}" type="parTrans" cxnId="{C98F0EC4-21CA-41D1-8BE6-861A64E4CB6B}">
      <dgm:prSet/>
      <dgm:spPr/>
      <dgm:t>
        <a:bodyPr/>
        <a:lstStyle/>
        <a:p>
          <a:endParaRPr lang="da-DK"/>
        </a:p>
      </dgm:t>
    </dgm:pt>
    <dgm:pt modelId="{6D9982D3-8559-4D76-8BFF-DAAA54912589}" type="sibTrans" cxnId="{C98F0EC4-21CA-41D1-8BE6-861A64E4CB6B}">
      <dgm:prSet/>
      <dgm:spPr/>
      <dgm:t>
        <a:bodyPr/>
        <a:lstStyle/>
        <a:p>
          <a:endParaRPr lang="da-DK"/>
        </a:p>
      </dgm:t>
    </dgm:pt>
    <dgm:pt modelId="{0597E5A6-DB91-45AD-A31C-77BE1C38EE41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Vedligeholdelse</a:t>
          </a:r>
        </a:p>
      </dgm:t>
    </dgm:pt>
    <dgm:pt modelId="{18B36ABE-A942-44D5-BF1A-681C9E5EB2C2}" type="parTrans" cxnId="{F3AF42E1-03BC-418D-A2C9-26379DF0D2F8}">
      <dgm:prSet/>
      <dgm:spPr/>
      <dgm:t>
        <a:bodyPr/>
        <a:lstStyle/>
        <a:p>
          <a:endParaRPr lang="da-DK"/>
        </a:p>
      </dgm:t>
    </dgm:pt>
    <dgm:pt modelId="{292EA642-4EFE-472E-8DC6-4B109E3A1B54}" type="sibTrans" cxnId="{F3AF42E1-03BC-418D-A2C9-26379DF0D2F8}">
      <dgm:prSet/>
      <dgm:spPr/>
      <dgm:t>
        <a:bodyPr/>
        <a:lstStyle/>
        <a:p>
          <a:endParaRPr lang="da-DK"/>
        </a:p>
      </dgm:t>
    </dgm:pt>
    <dgm:pt modelId="{12ACE5C8-B94A-4A8E-A130-6D5D0F5A14E6}" type="pres">
      <dgm:prSet presAssocID="{169CD7AB-0DFD-470C-8FB1-871FCE3411D2}" presName="theList" presStyleCnt="0">
        <dgm:presLayoutVars>
          <dgm:dir/>
          <dgm:animLvl val="lvl"/>
          <dgm:resizeHandles val="exact"/>
        </dgm:presLayoutVars>
      </dgm:prSet>
      <dgm:spPr/>
    </dgm:pt>
    <dgm:pt modelId="{67D5A4AB-B7E0-412D-A159-9377EEAA7C88}" type="pres">
      <dgm:prSet presAssocID="{8CB3A120-55FD-4FC7-A2DA-2534AE8B59D9}" presName="compNode" presStyleCnt="0"/>
      <dgm:spPr/>
    </dgm:pt>
    <dgm:pt modelId="{F65D8F1F-E97D-42E1-A5FC-051423A72FEA}" type="pres">
      <dgm:prSet presAssocID="{8CB3A120-55FD-4FC7-A2DA-2534AE8B59D9}" presName="aNode" presStyleLbl="bgShp" presStyleIdx="0" presStyleCnt="7"/>
      <dgm:spPr>
        <a:xfrm>
          <a:off x="7506" y="0"/>
          <a:ext cx="1385182" cy="5286647"/>
        </a:xfrm>
        <a:prstGeom prst="roundRect">
          <a:avLst>
            <a:gd name="adj" fmla="val 10000"/>
          </a:avLst>
        </a:prstGeom>
      </dgm:spPr>
    </dgm:pt>
    <dgm:pt modelId="{BB53AD9B-0331-485B-88BC-2D35DC060C55}" type="pres">
      <dgm:prSet presAssocID="{8CB3A120-55FD-4FC7-A2DA-2534AE8B59D9}" presName="textNode" presStyleLbl="bgShp" presStyleIdx="0" presStyleCnt="7"/>
      <dgm:spPr/>
    </dgm:pt>
    <dgm:pt modelId="{4A804724-8771-47AC-8198-C4304DE38ABA}" type="pres">
      <dgm:prSet presAssocID="{8CB3A120-55FD-4FC7-A2DA-2534AE8B59D9}" presName="compChildNode" presStyleCnt="0"/>
      <dgm:spPr/>
    </dgm:pt>
    <dgm:pt modelId="{353055AB-CF96-41E2-A5E2-AF514091559A}" type="pres">
      <dgm:prSet presAssocID="{8CB3A120-55FD-4FC7-A2DA-2534AE8B59D9}" presName="theInnerList" presStyleCnt="0"/>
      <dgm:spPr/>
    </dgm:pt>
    <dgm:pt modelId="{0C428048-7CEF-405D-B6FE-8C13A3C11912}" type="pres">
      <dgm:prSet presAssocID="{8CB3A120-55FD-4FC7-A2DA-2534AE8B59D9}" presName="aSpace" presStyleCnt="0"/>
      <dgm:spPr/>
    </dgm:pt>
    <dgm:pt modelId="{62E7330D-83F4-493C-9927-5822A506DB6B}" type="pres">
      <dgm:prSet presAssocID="{6277B3BF-4015-4032-B10D-DC123FB57BE0}" presName="compNode" presStyleCnt="0"/>
      <dgm:spPr/>
    </dgm:pt>
    <dgm:pt modelId="{3E512220-C53A-4251-9955-5F9ADDD12BF1}" type="pres">
      <dgm:prSet presAssocID="{6277B3BF-4015-4032-B10D-DC123FB57BE0}" presName="aNode" presStyleLbl="bgShp" presStyleIdx="1" presStyleCnt="7"/>
      <dgm:spPr>
        <a:xfrm>
          <a:off x="1496577" y="0"/>
          <a:ext cx="1385182" cy="5286647"/>
        </a:xfrm>
        <a:prstGeom prst="roundRect">
          <a:avLst>
            <a:gd name="adj" fmla="val 10000"/>
          </a:avLst>
        </a:prstGeom>
      </dgm:spPr>
    </dgm:pt>
    <dgm:pt modelId="{BAA9520A-76B2-4578-94FF-FE80B0B2A324}" type="pres">
      <dgm:prSet presAssocID="{6277B3BF-4015-4032-B10D-DC123FB57BE0}" presName="textNode" presStyleLbl="bgShp" presStyleIdx="1" presStyleCnt="7"/>
      <dgm:spPr/>
    </dgm:pt>
    <dgm:pt modelId="{C4CF67CF-218F-4315-B74D-F335ACBFD115}" type="pres">
      <dgm:prSet presAssocID="{6277B3BF-4015-4032-B10D-DC123FB57BE0}" presName="compChildNode" presStyleCnt="0"/>
      <dgm:spPr/>
    </dgm:pt>
    <dgm:pt modelId="{26206923-00AD-48A4-9D49-C12163276D24}" type="pres">
      <dgm:prSet presAssocID="{6277B3BF-4015-4032-B10D-DC123FB57BE0}" presName="theInnerList" presStyleCnt="0"/>
      <dgm:spPr/>
    </dgm:pt>
    <dgm:pt modelId="{91C9D95D-958E-4887-842E-9006F4E634D4}" type="pres">
      <dgm:prSet presAssocID="{6277B3BF-4015-4032-B10D-DC123FB57BE0}" presName="aSpace" presStyleCnt="0"/>
      <dgm:spPr/>
    </dgm:pt>
    <dgm:pt modelId="{216C0894-750A-4F90-8ACF-820692D7CE90}" type="pres">
      <dgm:prSet presAssocID="{7DE791C9-E8AA-4540-8C76-F6C6DFA169F0}" presName="compNode" presStyleCnt="0"/>
      <dgm:spPr/>
    </dgm:pt>
    <dgm:pt modelId="{78715B87-41B3-4981-A45A-0F724ACC376B}" type="pres">
      <dgm:prSet presAssocID="{7DE791C9-E8AA-4540-8C76-F6C6DFA169F0}" presName="aNode" presStyleLbl="bgShp" presStyleIdx="2" presStyleCnt="7"/>
      <dgm:spPr/>
    </dgm:pt>
    <dgm:pt modelId="{DFACF963-1219-4BDF-9642-BB82C30A4FE7}" type="pres">
      <dgm:prSet presAssocID="{7DE791C9-E8AA-4540-8C76-F6C6DFA169F0}" presName="textNode" presStyleLbl="bgShp" presStyleIdx="2" presStyleCnt="7"/>
      <dgm:spPr/>
    </dgm:pt>
    <dgm:pt modelId="{AB5C173F-53C3-4731-A04D-C4EBFD58ACBC}" type="pres">
      <dgm:prSet presAssocID="{7DE791C9-E8AA-4540-8C76-F6C6DFA169F0}" presName="compChildNode" presStyleCnt="0"/>
      <dgm:spPr/>
    </dgm:pt>
    <dgm:pt modelId="{20E3AE3C-370B-40B5-862B-3176736F246D}" type="pres">
      <dgm:prSet presAssocID="{7DE791C9-E8AA-4540-8C76-F6C6DFA169F0}" presName="theInnerList" presStyleCnt="0"/>
      <dgm:spPr/>
    </dgm:pt>
    <dgm:pt modelId="{47AB9910-4B01-48D9-919D-61093844DD96}" type="pres">
      <dgm:prSet presAssocID="{7DE791C9-E8AA-4540-8C76-F6C6DFA169F0}" presName="aSpace" presStyleCnt="0"/>
      <dgm:spPr/>
    </dgm:pt>
    <dgm:pt modelId="{8D3901E3-9B17-419A-8F2E-702B9B985B9A}" type="pres">
      <dgm:prSet presAssocID="{6722CCEA-E5A9-44D8-BB57-8339FFCA0BF1}" presName="compNode" presStyleCnt="0"/>
      <dgm:spPr/>
    </dgm:pt>
    <dgm:pt modelId="{51A7E2E4-9508-42D1-AB33-15E443CC7C37}" type="pres">
      <dgm:prSet presAssocID="{6722CCEA-E5A9-44D8-BB57-8339FFCA0BF1}" presName="aNode" presStyleLbl="bgShp" presStyleIdx="3" presStyleCnt="7"/>
      <dgm:spPr>
        <a:xfrm>
          <a:off x="4474721" y="0"/>
          <a:ext cx="1385182" cy="5286647"/>
        </a:xfrm>
        <a:prstGeom prst="roundRect">
          <a:avLst>
            <a:gd name="adj" fmla="val 10000"/>
          </a:avLst>
        </a:prstGeom>
      </dgm:spPr>
    </dgm:pt>
    <dgm:pt modelId="{7FD82E81-1F77-43C5-80C9-C23A34348209}" type="pres">
      <dgm:prSet presAssocID="{6722CCEA-E5A9-44D8-BB57-8339FFCA0BF1}" presName="textNode" presStyleLbl="bgShp" presStyleIdx="3" presStyleCnt="7"/>
      <dgm:spPr/>
    </dgm:pt>
    <dgm:pt modelId="{37F50939-8A77-4D63-8B46-481A5B28E27E}" type="pres">
      <dgm:prSet presAssocID="{6722CCEA-E5A9-44D8-BB57-8339FFCA0BF1}" presName="compChildNode" presStyleCnt="0"/>
      <dgm:spPr/>
    </dgm:pt>
    <dgm:pt modelId="{ED81AEC2-EFF2-4F13-B4E2-D1AAC2E253E3}" type="pres">
      <dgm:prSet presAssocID="{6722CCEA-E5A9-44D8-BB57-8339FFCA0BF1}" presName="theInnerList" presStyleCnt="0"/>
      <dgm:spPr/>
    </dgm:pt>
    <dgm:pt modelId="{AEED6BAA-29C6-41AF-9905-6923E96AF050}" type="pres">
      <dgm:prSet presAssocID="{6722CCEA-E5A9-44D8-BB57-8339FFCA0BF1}" presName="aSpace" presStyleCnt="0"/>
      <dgm:spPr/>
    </dgm:pt>
    <dgm:pt modelId="{57C9A60D-539E-4EBC-BE9B-3738CD039D8F}" type="pres">
      <dgm:prSet presAssocID="{3E4B95E5-05AF-4584-983F-42FB87C47733}" presName="compNode" presStyleCnt="0"/>
      <dgm:spPr/>
    </dgm:pt>
    <dgm:pt modelId="{802BFDF5-37E8-420A-BA8F-18D8CFFDE3DC}" type="pres">
      <dgm:prSet presAssocID="{3E4B95E5-05AF-4584-983F-42FB87C47733}" presName="aNode" presStyleLbl="bgShp" presStyleIdx="4" presStyleCnt="7"/>
      <dgm:spPr>
        <a:xfrm>
          <a:off x="5963792" y="0"/>
          <a:ext cx="1385182" cy="5286647"/>
        </a:xfrm>
        <a:prstGeom prst="roundRect">
          <a:avLst>
            <a:gd name="adj" fmla="val 10000"/>
          </a:avLst>
        </a:prstGeom>
      </dgm:spPr>
    </dgm:pt>
    <dgm:pt modelId="{51626CB9-18AF-460C-8B5E-CF16FE59D5AB}" type="pres">
      <dgm:prSet presAssocID="{3E4B95E5-05AF-4584-983F-42FB87C47733}" presName="textNode" presStyleLbl="bgShp" presStyleIdx="4" presStyleCnt="7"/>
      <dgm:spPr/>
    </dgm:pt>
    <dgm:pt modelId="{32320BB3-2BBE-4580-BB52-922104FC2739}" type="pres">
      <dgm:prSet presAssocID="{3E4B95E5-05AF-4584-983F-42FB87C47733}" presName="compChildNode" presStyleCnt="0"/>
      <dgm:spPr/>
    </dgm:pt>
    <dgm:pt modelId="{CD6CDC6F-F006-4A64-8458-389EF2BB2211}" type="pres">
      <dgm:prSet presAssocID="{3E4B95E5-05AF-4584-983F-42FB87C47733}" presName="theInnerList" presStyleCnt="0"/>
      <dgm:spPr/>
    </dgm:pt>
    <dgm:pt modelId="{98DDE2EA-98F3-4C11-B315-F8F8F0EFD9D4}" type="pres">
      <dgm:prSet presAssocID="{3E4B95E5-05AF-4584-983F-42FB87C47733}" presName="aSpace" presStyleCnt="0"/>
      <dgm:spPr/>
    </dgm:pt>
    <dgm:pt modelId="{03B240AF-4E56-4795-BF96-4677D262936B}" type="pres">
      <dgm:prSet presAssocID="{3E39CD37-CF3E-4881-AF44-6BB44DEF0BA1}" presName="compNode" presStyleCnt="0"/>
      <dgm:spPr/>
    </dgm:pt>
    <dgm:pt modelId="{BF41257B-3745-439E-A5DE-CA15CBE7DE03}" type="pres">
      <dgm:prSet presAssocID="{3E39CD37-CF3E-4881-AF44-6BB44DEF0BA1}" presName="aNode" presStyleLbl="bgShp" presStyleIdx="5" presStyleCnt="7"/>
      <dgm:spPr>
        <a:xfrm>
          <a:off x="7452864" y="0"/>
          <a:ext cx="1385182" cy="5286647"/>
        </a:xfrm>
        <a:prstGeom prst="roundRect">
          <a:avLst>
            <a:gd name="adj" fmla="val 10000"/>
          </a:avLst>
        </a:prstGeom>
      </dgm:spPr>
    </dgm:pt>
    <dgm:pt modelId="{64A04715-1A1C-4E5B-9F4D-C63079CC7AEF}" type="pres">
      <dgm:prSet presAssocID="{3E39CD37-CF3E-4881-AF44-6BB44DEF0BA1}" presName="textNode" presStyleLbl="bgShp" presStyleIdx="5" presStyleCnt="7"/>
      <dgm:spPr/>
    </dgm:pt>
    <dgm:pt modelId="{A7377D72-2663-4253-BA3A-B21D128DA659}" type="pres">
      <dgm:prSet presAssocID="{3E39CD37-CF3E-4881-AF44-6BB44DEF0BA1}" presName="compChildNode" presStyleCnt="0"/>
      <dgm:spPr/>
    </dgm:pt>
    <dgm:pt modelId="{ADEFE44E-F2B6-4094-A35A-10F98B56F60F}" type="pres">
      <dgm:prSet presAssocID="{3E39CD37-CF3E-4881-AF44-6BB44DEF0BA1}" presName="theInnerList" presStyleCnt="0"/>
      <dgm:spPr/>
    </dgm:pt>
    <dgm:pt modelId="{E93DEEC6-243E-4832-A55E-4230BB30D39A}" type="pres">
      <dgm:prSet presAssocID="{3E39CD37-CF3E-4881-AF44-6BB44DEF0BA1}" presName="aSpace" presStyleCnt="0"/>
      <dgm:spPr/>
    </dgm:pt>
    <dgm:pt modelId="{DF209602-358A-4EAE-B4EC-B0E9E47EB941}" type="pres">
      <dgm:prSet presAssocID="{0597E5A6-DB91-45AD-A31C-77BE1C38EE41}" presName="compNode" presStyleCnt="0"/>
      <dgm:spPr/>
    </dgm:pt>
    <dgm:pt modelId="{C27E5D68-37D8-45A0-B70B-DE9D1390F70E}" type="pres">
      <dgm:prSet presAssocID="{0597E5A6-DB91-45AD-A31C-77BE1C38EE41}" presName="aNode" presStyleLbl="bgShp" presStyleIdx="6" presStyleCnt="7"/>
      <dgm:spPr>
        <a:xfrm>
          <a:off x="8941935" y="0"/>
          <a:ext cx="1385182" cy="5286647"/>
        </a:xfrm>
        <a:prstGeom prst="roundRect">
          <a:avLst>
            <a:gd name="adj" fmla="val 10000"/>
          </a:avLst>
        </a:prstGeom>
      </dgm:spPr>
    </dgm:pt>
    <dgm:pt modelId="{7B7C11D5-AB34-4978-A21C-FD2A5FDBFA43}" type="pres">
      <dgm:prSet presAssocID="{0597E5A6-DB91-45AD-A31C-77BE1C38EE41}" presName="textNode" presStyleLbl="bgShp" presStyleIdx="6" presStyleCnt="7"/>
      <dgm:spPr/>
    </dgm:pt>
    <dgm:pt modelId="{F3E9DD73-28A8-45AF-A826-5076A75CFA9D}" type="pres">
      <dgm:prSet presAssocID="{0597E5A6-DB91-45AD-A31C-77BE1C38EE41}" presName="compChildNode" presStyleCnt="0"/>
      <dgm:spPr/>
    </dgm:pt>
    <dgm:pt modelId="{0FB9D90D-10E5-4F44-ADBF-1DB00C4861C8}" type="pres">
      <dgm:prSet presAssocID="{0597E5A6-DB91-45AD-A31C-77BE1C38EE41}" presName="theInnerList" presStyleCnt="0"/>
      <dgm:spPr/>
    </dgm:pt>
  </dgm:ptLst>
  <dgm:cxnLst>
    <dgm:cxn modelId="{B599CD0E-A4DD-4FCE-A7FA-498E47893EE8}" srcId="{169CD7AB-0DFD-470C-8FB1-871FCE3411D2}" destId="{6722CCEA-E5A9-44D8-BB57-8339FFCA0BF1}" srcOrd="3" destOrd="0" parTransId="{B5D86F19-E915-4541-8E64-30E9568C7991}" sibTransId="{75AEE5C0-B873-42CF-ACCD-F7C6E37289EA}"/>
    <dgm:cxn modelId="{86D13316-A1B7-46EC-B66E-0A5FE9ACCE0A}" type="presOf" srcId="{6722CCEA-E5A9-44D8-BB57-8339FFCA0BF1}" destId="{7FD82E81-1F77-43C5-80C9-C23A34348209}" srcOrd="1" destOrd="0" presId="urn:microsoft.com/office/officeart/2005/8/layout/lProcess2"/>
    <dgm:cxn modelId="{B74FD92F-A5FF-4BF6-B2D0-EBB2FA89A320}" srcId="{169CD7AB-0DFD-470C-8FB1-871FCE3411D2}" destId="{6277B3BF-4015-4032-B10D-DC123FB57BE0}" srcOrd="1" destOrd="0" parTransId="{52FA91BB-DC75-4038-B29B-5934843DEB4E}" sibTransId="{DA0A05FE-A5A1-4A2F-B650-99A0B8833B27}"/>
    <dgm:cxn modelId="{C9CE3330-E908-47E2-93B9-19E6973AE2F8}" type="presOf" srcId="{3E4B95E5-05AF-4584-983F-42FB87C47733}" destId="{51626CB9-18AF-460C-8B5E-CF16FE59D5AB}" srcOrd="1" destOrd="0" presId="urn:microsoft.com/office/officeart/2005/8/layout/lProcess2"/>
    <dgm:cxn modelId="{456DFC34-5E60-46F3-A98E-FD91913823EA}" type="presOf" srcId="{6722CCEA-E5A9-44D8-BB57-8339FFCA0BF1}" destId="{51A7E2E4-9508-42D1-AB33-15E443CC7C37}" srcOrd="0" destOrd="0" presId="urn:microsoft.com/office/officeart/2005/8/layout/lProcess2"/>
    <dgm:cxn modelId="{CE86C05D-70DD-41BF-BF9B-DF392628F4D3}" type="presOf" srcId="{0597E5A6-DB91-45AD-A31C-77BE1C38EE41}" destId="{C27E5D68-37D8-45A0-B70B-DE9D1390F70E}" srcOrd="0" destOrd="0" presId="urn:microsoft.com/office/officeart/2005/8/layout/lProcess2"/>
    <dgm:cxn modelId="{F1A44766-EBA8-4738-B0C3-71BA5D6C4A5C}" srcId="{169CD7AB-0DFD-470C-8FB1-871FCE3411D2}" destId="{7DE791C9-E8AA-4540-8C76-F6C6DFA169F0}" srcOrd="2" destOrd="0" parTransId="{B366F6D5-99CB-4E3F-B401-23E562344D75}" sibTransId="{22D36992-322B-4F88-94F7-B443154C61B0}"/>
    <dgm:cxn modelId="{593AE567-CB65-4023-881B-CF415C3F70B4}" type="presOf" srcId="{8CB3A120-55FD-4FC7-A2DA-2534AE8B59D9}" destId="{BB53AD9B-0331-485B-88BC-2D35DC060C55}" srcOrd="1" destOrd="0" presId="urn:microsoft.com/office/officeart/2005/8/layout/lProcess2"/>
    <dgm:cxn modelId="{AD73924E-B031-4318-AFEF-CBE598932A54}" type="presOf" srcId="{7DE791C9-E8AA-4540-8C76-F6C6DFA169F0}" destId="{DFACF963-1219-4BDF-9642-BB82C30A4FE7}" srcOrd="1" destOrd="0" presId="urn:microsoft.com/office/officeart/2005/8/layout/lProcess2"/>
    <dgm:cxn modelId="{D5095173-745D-4571-844C-30A8AFD735D2}" type="presOf" srcId="{3E4B95E5-05AF-4584-983F-42FB87C47733}" destId="{802BFDF5-37E8-420A-BA8F-18D8CFFDE3DC}" srcOrd="0" destOrd="0" presId="urn:microsoft.com/office/officeart/2005/8/layout/lProcess2"/>
    <dgm:cxn modelId="{EEED9257-6933-4B32-8A00-CD50744BA057}" type="presOf" srcId="{7DE791C9-E8AA-4540-8C76-F6C6DFA169F0}" destId="{78715B87-41B3-4981-A45A-0F724ACC376B}" srcOrd="0" destOrd="0" presId="urn:microsoft.com/office/officeart/2005/8/layout/lProcess2"/>
    <dgm:cxn modelId="{8C63CA84-2023-40BA-81B5-4F27038F87C3}" type="presOf" srcId="{6277B3BF-4015-4032-B10D-DC123FB57BE0}" destId="{3E512220-C53A-4251-9955-5F9ADDD12BF1}" srcOrd="0" destOrd="0" presId="urn:microsoft.com/office/officeart/2005/8/layout/lProcess2"/>
    <dgm:cxn modelId="{8E759393-3415-4394-A8DD-5215B97A994D}" type="presOf" srcId="{6277B3BF-4015-4032-B10D-DC123FB57BE0}" destId="{BAA9520A-76B2-4578-94FF-FE80B0B2A324}" srcOrd="1" destOrd="0" presId="urn:microsoft.com/office/officeart/2005/8/layout/lProcess2"/>
    <dgm:cxn modelId="{B05E709B-589C-42CE-915D-1891C0188CD6}" srcId="{169CD7AB-0DFD-470C-8FB1-871FCE3411D2}" destId="{3E4B95E5-05AF-4584-983F-42FB87C47733}" srcOrd="4" destOrd="0" parTransId="{1B0C4E66-7B50-4F56-9DAA-6FC363B327B0}" sibTransId="{041149A6-B024-4233-AE51-1231B951DE5A}"/>
    <dgm:cxn modelId="{C8B608A9-59B3-4F58-897E-3BC8C09F2DF2}" type="presOf" srcId="{3E39CD37-CF3E-4881-AF44-6BB44DEF0BA1}" destId="{BF41257B-3745-439E-A5DE-CA15CBE7DE03}" srcOrd="0" destOrd="0" presId="urn:microsoft.com/office/officeart/2005/8/layout/lProcess2"/>
    <dgm:cxn modelId="{02CFA4A9-B2E7-4A21-ADC7-ED523A8659E8}" type="presOf" srcId="{0597E5A6-DB91-45AD-A31C-77BE1C38EE41}" destId="{7B7C11D5-AB34-4978-A21C-FD2A5FDBFA43}" srcOrd="1" destOrd="0" presId="urn:microsoft.com/office/officeart/2005/8/layout/lProcess2"/>
    <dgm:cxn modelId="{39DBF9B2-B1B9-4203-802F-98D5823D1C9B}" type="presOf" srcId="{3E39CD37-CF3E-4881-AF44-6BB44DEF0BA1}" destId="{64A04715-1A1C-4E5B-9F4D-C63079CC7AEF}" srcOrd="1" destOrd="0" presId="urn:microsoft.com/office/officeart/2005/8/layout/lProcess2"/>
    <dgm:cxn modelId="{6D303EB3-B679-4590-9121-E238C363946A}" type="presOf" srcId="{8CB3A120-55FD-4FC7-A2DA-2534AE8B59D9}" destId="{F65D8F1F-E97D-42E1-A5FC-051423A72FEA}" srcOrd="0" destOrd="0" presId="urn:microsoft.com/office/officeart/2005/8/layout/lProcess2"/>
    <dgm:cxn modelId="{7436FAC2-EC87-44C9-97C5-F360FD4C7F95}" srcId="{169CD7AB-0DFD-470C-8FB1-871FCE3411D2}" destId="{8CB3A120-55FD-4FC7-A2DA-2534AE8B59D9}" srcOrd="0" destOrd="0" parTransId="{57061BD8-35A4-4386-9015-B2C2E774E631}" sibTransId="{782EE486-373C-40C3-B4BD-CE3C8C53C022}"/>
    <dgm:cxn modelId="{C98F0EC4-21CA-41D1-8BE6-861A64E4CB6B}" srcId="{169CD7AB-0DFD-470C-8FB1-871FCE3411D2}" destId="{3E39CD37-CF3E-4881-AF44-6BB44DEF0BA1}" srcOrd="5" destOrd="0" parTransId="{1B75EA8F-00C3-460E-8048-724D86081DD8}" sibTransId="{6D9982D3-8559-4D76-8BFF-DAAA54912589}"/>
    <dgm:cxn modelId="{F3AF42E1-03BC-418D-A2C9-26379DF0D2F8}" srcId="{169CD7AB-0DFD-470C-8FB1-871FCE3411D2}" destId="{0597E5A6-DB91-45AD-A31C-77BE1C38EE41}" srcOrd="6" destOrd="0" parTransId="{18B36ABE-A942-44D5-BF1A-681C9E5EB2C2}" sibTransId="{292EA642-4EFE-472E-8DC6-4B109E3A1B54}"/>
    <dgm:cxn modelId="{6B4CC7EB-75F5-4C3C-8A81-19B9641A4665}" type="presOf" srcId="{169CD7AB-0DFD-470C-8FB1-871FCE3411D2}" destId="{12ACE5C8-B94A-4A8E-A130-6D5D0F5A14E6}" srcOrd="0" destOrd="0" presId="urn:microsoft.com/office/officeart/2005/8/layout/lProcess2"/>
    <dgm:cxn modelId="{2590BDE4-6C5D-4B50-B57B-B738D4EE3DFD}" type="presParOf" srcId="{12ACE5C8-B94A-4A8E-A130-6D5D0F5A14E6}" destId="{67D5A4AB-B7E0-412D-A159-9377EEAA7C88}" srcOrd="0" destOrd="0" presId="urn:microsoft.com/office/officeart/2005/8/layout/lProcess2"/>
    <dgm:cxn modelId="{AE5BC826-DDB4-422F-9135-6B426624224C}" type="presParOf" srcId="{67D5A4AB-B7E0-412D-A159-9377EEAA7C88}" destId="{F65D8F1F-E97D-42E1-A5FC-051423A72FEA}" srcOrd="0" destOrd="0" presId="urn:microsoft.com/office/officeart/2005/8/layout/lProcess2"/>
    <dgm:cxn modelId="{4CB04165-0576-4319-8003-07B9FB67A773}" type="presParOf" srcId="{67D5A4AB-B7E0-412D-A159-9377EEAA7C88}" destId="{BB53AD9B-0331-485B-88BC-2D35DC060C55}" srcOrd="1" destOrd="0" presId="urn:microsoft.com/office/officeart/2005/8/layout/lProcess2"/>
    <dgm:cxn modelId="{B5226256-8F36-4C2A-8381-0F6E820067B0}" type="presParOf" srcId="{67D5A4AB-B7E0-412D-A159-9377EEAA7C88}" destId="{4A804724-8771-47AC-8198-C4304DE38ABA}" srcOrd="2" destOrd="0" presId="urn:microsoft.com/office/officeart/2005/8/layout/lProcess2"/>
    <dgm:cxn modelId="{1CED49AC-7DB2-46DF-9A4D-5CACDB19A0A7}" type="presParOf" srcId="{4A804724-8771-47AC-8198-C4304DE38ABA}" destId="{353055AB-CF96-41E2-A5E2-AF514091559A}" srcOrd="0" destOrd="0" presId="urn:microsoft.com/office/officeart/2005/8/layout/lProcess2"/>
    <dgm:cxn modelId="{F1F60B7A-E7B1-4684-9333-1E5CA6C7943D}" type="presParOf" srcId="{12ACE5C8-B94A-4A8E-A130-6D5D0F5A14E6}" destId="{0C428048-7CEF-405D-B6FE-8C13A3C11912}" srcOrd="1" destOrd="0" presId="urn:microsoft.com/office/officeart/2005/8/layout/lProcess2"/>
    <dgm:cxn modelId="{2967DA6C-7984-4F46-AB53-704B32FD538C}" type="presParOf" srcId="{12ACE5C8-B94A-4A8E-A130-6D5D0F5A14E6}" destId="{62E7330D-83F4-493C-9927-5822A506DB6B}" srcOrd="2" destOrd="0" presId="urn:microsoft.com/office/officeart/2005/8/layout/lProcess2"/>
    <dgm:cxn modelId="{89782AE6-C67F-45A4-A817-947E81CCF9BE}" type="presParOf" srcId="{62E7330D-83F4-493C-9927-5822A506DB6B}" destId="{3E512220-C53A-4251-9955-5F9ADDD12BF1}" srcOrd="0" destOrd="0" presId="urn:microsoft.com/office/officeart/2005/8/layout/lProcess2"/>
    <dgm:cxn modelId="{70C10258-0AF4-4DEC-810C-6CDA759C26DE}" type="presParOf" srcId="{62E7330D-83F4-493C-9927-5822A506DB6B}" destId="{BAA9520A-76B2-4578-94FF-FE80B0B2A324}" srcOrd="1" destOrd="0" presId="urn:microsoft.com/office/officeart/2005/8/layout/lProcess2"/>
    <dgm:cxn modelId="{E74BE095-352D-4183-A3A5-82158DC6A7F4}" type="presParOf" srcId="{62E7330D-83F4-493C-9927-5822A506DB6B}" destId="{C4CF67CF-218F-4315-B74D-F335ACBFD115}" srcOrd="2" destOrd="0" presId="urn:microsoft.com/office/officeart/2005/8/layout/lProcess2"/>
    <dgm:cxn modelId="{64595D27-F1DC-463F-A7B0-8AF8510724B0}" type="presParOf" srcId="{C4CF67CF-218F-4315-B74D-F335ACBFD115}" destId="{26206923-00AD-48A4-9D49-C12163276D24}" srcOrd="0" destOrd="0" presId="urn:microsoft.com/office/officeart/2005/8/layout/lProcess2"/>
    <dgm:cxn modelId="{25B1609E-FE86-4D81-B1D0-F9EA3AE9E70E}" type="presParOf" srcId="{12ACE5C8-B94A-4A8E-A130-6D5D0F5A14E6}" destId="{91C9D95D-958E-4887-842E-9006F4E634D4}" srcOrd="3" destOrd="0" presId="urn:microsoft.com/office/officeart/2005/8/layout/lProcess2"/>
    <dgm:cxn modelId="{884E0762-822F-4CA3-824B-A01E6309469F}" type="presParOf" srcId="{12ACE5C8-B94A-4A8E-A130-6D5D0F5A14E6}" destId="{216C0894-750A-4F90-8ACF-820692D7CE90}" srcOrd="4" destOrd="0" presId="urn:microsoft.com/office/officeart/2005/8/layout/lProcess2"/>
    <dgm:cxn modelId="{0E3F1E2F-1965-4501-87C5-C2DDD394B7F2}" type="presParOf" srcId="{216C0894-750A-4F90-8ACF-820692D7CE90}" destId="{78715B87-41B3-4981-A45A-0F724ACC376B}" srcOrd="0" destOrd="0" presId="urn:microsoft.com/office/officeart/2005/8/layout/lProcess2"/>
    <dgm:cxn modelId="{182AD121-6669-4D76-B869-1072CEEE830E}" type="presParOf" srcId="{216C0894-750A-4F90-8ACF-820692D7CE90}" destId="{DFACF963-1219-4BDF-9642-BB82C30A4FE7}" srcOrd="1" destOrd="0" presId="urn:microsoft.com/office/officeart/2005/8/layout/lProcess2"/>
    <dgm:cxn modelId="{B6D9F8B0-258A-4C7B-BCE2-2D3CB9350900}" type="presParOf" srcId="{216C0894-750A-4F90-8ACF-820692D7CE90}" destId="{AB5C173F-53C3-4731-A04D-C4EBFD58ACBC}" srcOrd="2" destOrd="0" presId="urn:microsoft.com/office/officeart/2005/8/layout/lProcess2"/>
    <dgm:cxn modelId="{DE7A69CF-0401-4E1A-B1C9-1EC24CB410D0}" type="presParOf" srcId="{AB5C173F-53C3-4731-A04D-C4EBFD58ACBC}" destId="{20E3AE3C-370B-40B5-862B-3176736F246D}" srcOrd="0" destOrd="0" presId="urn:microsoft.com/office/officeart/2005/8/layout/lProcess2"/>
    <dgm:cxn modelId="{227BD2E4-AE99-4405-BBB4-618F6E566487}" type="presParOf" srcId="{12ACE5C8-B94A-4A8E-A130-6D5D0F5A14E6}" destId="{47AB9910-4B01-48D9-919D-61093844DD96}" srcOrd="5" destOrd="0" presId="urn:microsoft.com/office/officeart/2005/8/layout/lProcess2"/>
    <dgm:cxn modelId="{A50C04B2-8309-4AA4-AF53-D1A590817EC1}" type="presParOf" srcId="{12ACE5C8-B94A-4A8E-A130-6D5D0F5A14E6}" destId="{8D3901E3-9B17-419A-8F2E-702B9B985B9A}" srcOrd="6" destOrd="0" presId="urn:microsoft.com/office/officeart/2005/8/layout/lProcess2"/>
    <dgm:cxn modelId="{5B35CB6C-1E05-49F2-8D40-2C46BC26166D}" type="presParOf" srcId="{8D3901E3-9B17-419A-8F2E-702B9B985B9A}" destId="{51A7E2E4-9508-42D1-AB33-15E443CC7C37}" srcOrd="0" destOrd="0" presId="urn:microsoft.com/office/officeart/2005/8/layout/lProcess2"/>
    <dgm:cxn modelId="{B6278DFB-B70B-4934-82C5-6CD6EEA8040A}" type="presParOf" srcId="{8D3901E3-9B17-419A-8F2E-702B9B985B9A}" destId="{7FD82E81-1F77-43C5-80C9-C23A34348209}" srcOrd="1" destOrd="0" presId="urn:microsoft.com/office/officeart/2005/8/layout/lProcess2"/>
    <dgm:cxn modelId="{C329D420-1083-48EE-8F79-4ED584E5C33E}" type="presParOf" srcId="{8D3901E3-9B17-419A-8F2E-702B9B985B9A}" destId="{37F50939-8A77-4D63-8B46-481A5B28E27E}" srcOrd="2" destOrd="0" presId="urn:microsoft.com/office/officeart/2005/8/layout/lProcess2"/>
    <dgm:cxn modelId="{18F3D6C9-6324-4C5A-905B-74D1A8F7FF4E}" type="presParOf" srcId="{37F50939-8A77-4D63-8B46-481A5B28E27E}" destId="{ED81AEC2-EFF2-4F13-B4E2-D1AAC2E253E3}" srcOrd="0" destOrd="0" presId="urn:microsoft.com/office/officeart/2005/8/layout/lProcess2"/>
    <dgm:cxn modelId="{C7D0D045-261E-4136-A811-7707C952EF82}" type="presParOf" srcId="{12ACE5C8-B94A-4A8E-A130-6D5D0F5A14E6}" destId="{AEED6BAA-29C6-41AF-9905-6923E96AF050}" srcOrd="7" destOrd="0" presId="urn:microsoft.com/office/officeart/2005/8/layout/lProcess2"/>
    <dgm:cxn modelId="{C9CC5667-98B0-44D2-AC76-215BA1C66461}" type="presParOf" srcId="{12ACE5C8-B94A-4A8E-A130-6D5D0F5A14E6}" destId="{57C9A60D-539E-4EBC-BE9B-3738CD039D8F}" srcOrd="8" destOrd="0" presId="urn:microsoft.com/office/officeart/2005/8/layout/lProcess2"/>
    <dgm:cxn modelId="{28853F5D-C6A1-44D6-9C8E-E935DA91BE35}" type="presParOf" srcId="{57C9A60D-539E-4EBC-BE9B-3738CD039D8F}" destId="{802BFDF5-37E8-420A-BA8F-18D8CFFDE3DC}" srcOrd="0" destOrd="0" presId="urn:microsoft.com/office/officeart/2005/8/layout/lProcess2"/>
    <dgm:cxn modelId="{46B16D7F-B27B-4714-ACBE-97E797BEF38C}" type="presParOf" srcId="{57C9A60D-539E-4EBC-BE9B-3738CD039D8F}" destId="{51626CB9-18AF-460C-8B5E-CF16FE59D5AB}" srcOrd="1" destOrd="0" presId="urn:microsoft.com/office/officeart/2005/8/layout/lProcess2"/>
    <dgm:cxn modelId="{854025B4-6332-49E2-AB86-A03F04E7E214}" type="presParOf" srcId="{57C9A60D-539E-4EBC-BE9B-3738CD039D8F}" destId="{32320BB3-2BBE-4580-BB52-922104FC2739}" srcOrd="2" destOrd="0" presId="urn:microsoft.com/office/officeart/2005/8/layout/lProcess2"/>
    <dgm:cxn modelId="{2E016A17-BA6A-4BF1-8F03-D5AD90DE43AB}" type="presParOf" srcId="{32320BB3-2BBE-4580-BB52-922104FC2739}" destId="{CD6CDC6F-F006-4A64-8458-389EF2BB2211}" srcOrd="0" destOrd="0" presId="urn:microsoft.com/office/officeart/2005/8/layout/lProcess2"/>
    <dgm:cxn modelId="{0AD9AC7E-114B-4E86-A7FD-F2A05381EB3F}" type="presParOf" srcId="{12ACE5C8-B94A-4A8E-A130-6D5D0F5A14E6}" destId="{98DDE2EA-98F3-4C11-B315-F8F8F0EFD9D4}" srcOrd="9" destOrd="0" presId="urn:microsoft.com/office/officeart/2005/8/layout/lProcess2"/>
    <dgm:cxn modelId="{1FBBB8A2-311D-4D81-9425-A54E3B9F358D}" type="presParOf" srcId="{12ACE5C8-B94A-4A8E-A130-6D5D0F5A14E6}" destId="{03B240AF-4E56-4795-BF96-4677D262936B}" srcOrd="10" destOrd="0" presId="urn:microsoft.com/office/officeart/2005/8/layout/lProcess2"/>
    <dgm:cxn modelId="{30867966-494E-4A50-B1D5-11896A0234CD}" type="presParOf" srcId="{03B240AF-4E56-4795-BF96-4677D262936B}" destId="{BF41257B-3745-439E-A5DE-CA15CBE7DE03}" srcOrd="0" destOrd="0" presId="urn:microsoft.com/office/officeart/2005/8/layout/lProcess2"/>
    <dgm:cxn modelId="{75D4C1BE-A113-4576-974D-876673CF1224}" type="presParOf" srcId="{03B240AF-4E56-4795-BF96-4677D262936B}" destId="{64A04715-1A1C-4E5B-9F4D-C63079CC7AEF}" srcOrd="1" destOrd="0" presId="urn:microsoft.com/office/officeart/2005/8/layout/lProcess2"/>
    <dgm:cxn modelId="{74BED2F5-DAB3-4AD0-AB61-0AF2565DE8CB}" type="presParOf" srcId="{03B240AF-4E56-4795-BF96-4677D262936B}" destId="{A7377D72-2663-4253-BA3A-B21D128DA659}" srcOrd="2" destOrd="0" presId="urn:microsoft.com/office/officeart/2005/8/layout/lProcess2"/>
    <dgm:cxn modelId="{A6C26E9E-FDA0-4D10-8B5A-04C908A32350}" type="presParOf" srcId="{A7377D72-2663-4253-BA3A-B21D128DA659}" destId="{ADEFE44E-F2B6-4094-A35A-10F98B56F60F}" srcOrd="0" destOrd="0" presId="urn:microsoft.com/office/officeart/2005/8/layout/lProcess2"/>
    <dgm:cxn modelId="{C2898654-9EA1-49CE-B763-5597683EB99C}" type="presParOf" srcId="{12ACE5C8-B94A-4A8E-A130-6D5D0F5A14E6}" destId="{E93DEEC6-243E-4832-A55E-4230BB30D39A}" srcOrd="11" destOrd="0" presId="urn:microsoft.com/office/officeart/2005/8/layout/lProcess2"/>
    <dgm:cxn modelId="{8D417D60-C3AD-4E58-A058-BF5223E3644A}" type="presParOf" srcId="{12ACE5C8-B94A-4A8E-A130-6D5D0F5A14E6}" destId="{DF209602-358A-4EAE-B4EC-B0E9E47EB941}" srcOrd="12" destOrd="0" presId="urn:microsoft.com/office/officeart/2005/8/layout/lProcess2"/>
    <dgm:cxn modelId="{341D6D5C-13B1-4E84-870B-839FAACB3A3F}" type="presParOf" srcId="{DF209602-358A-4EAE-B4EC-B0E9E47EB941}" destId="{C27E5D68-37D8-45A0-B70B-DE9D1390F70E}" srcOrd="0" destOrd="0" presId="urn:microsoft.com/office/officeart/2005/8/layout/lProcess2"/>
    <dgm:cxn modelId="{95981ED5-3B49-4782-A889-B424D9FA1BA4}" type="presParOf" srcId="{DF209602-358A-4EAE-B4EC-B0E9E47EB941}" destId="{7B7C11D5-AB34-4978-A21C-FD2A5FDBFA43}" srcOrd="1" destOrd="0" presId="urn:microsoft.com/office/officeart/2005/8/layout/lProcess2"/>
    <dgm:cxn modelId="{06031ADC-160C-4CA0-B0DD-C64362F320A3}" type="presParOf" srcId="{DF209602-358A-4EAE-B4EC-B0E9E47EB941}" destId="{F3E9DD73-28A8-45AF-A826-5076A75CFA9D}" srcOrd="2" destOrd="0" presId="urn:microsoft.com/office/officeart/2005/8/layout/lProcess2"/>
    <dgm:cxn modelId="{BA41A340-4BC6-4E57-B0EA-C4F0E127366D}" type="presParOf" srcId="{F3E9DD73-28A8-45AF-A826-5076A75CFA9D}" destId="{0FB9D90D-10E5-4F44-ADBF-1DB00C4861C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CD7AB-0DFD-470C-8FB1-871FCE3411D2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</dgm:pt>
    <dgm:pt modelId="{8CB3A120-55FD-4FC7-A2DA-2534AE8B59D9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Indsamling (Analyse)</a:t>
          </a:r>
        </a:p>
      </dgm:t>
    </dgm:pt>
    <dgm:pt modelId="{57061BD8-35A4-4386-9015-B2C2E774E631}" type="parTrans" cxnId="{7436FAC2-EC87-44C9-97C5-F360FD4C7F95}">
      <dgm:prSet/>
      <dgm:spPr/>
      <dgm:t>
        <a:bodyPr/>
        <a:lstStyle/>
        <a:p>
          <a:endParaRPr lang="da-DK"/>
        </a:p>
      </dgm:t>
    </dgm:pt>
    <dgm:pt modelId="{782EE486-373C-40C3-B4BD-CE3C8C53C022}" type="sibTrans" cxnId="{7436FAC2-EC87-44C9-97C5-F360FD4C7F95}">
      <dgm:prSet/>
      <dgm:spPr/>
      <dgm:t>
        <a:bodyPr/>
        <a:lstStyle/>
        <a:p>
          <a:endParaRPr lang="da-DK"/>
        </a:p>
      </dgm:t>
    </dgm:pt>
    <dgm:pt modelId="{6277B3BF-4015-4032-B10D-DC123FB57BE0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Kvalificering (Arbejdsgruppe)</a:t>
          </a:r>
        </a:p>
      </dgm:t>
    </dgm:pt>
    <dgm:pt modelId="{52FA91BB-DC75-4038-B29B-5934843DEB4E}" type="parTrans" cxnId="{B74FD92F-A5FF-4BF6-B2D0-EBB2FA89A320}">
      <dgm:prSet/>
      <dgm:spPr/>
      <dgm:t>
        <a:bodyPr/>
        <a:lstStyle/>
        <a:p>
          <a:endParaRPr lang="da-DK"/>
        </a:p>
      </dgm:t>
    </dgm:pt>
    <dgm:pt modelId="{DA0A05FE-A5A1-4A2F-B650-99A0B8833B27}" type="sibTrans" cxnId="{B74FD92F-A5FF-4BF6-B2D0-EBB2FA89A320}">
      <dgm:prSet/>
      <dgm:spPr/>
      <dgm:t>
        <a:bodyPr/>
        <a:lstStyle/>
        <a:p>
          <a:endParaRPr lang="da-DK"/>
        </a:p>
      </dgm:t>
    </dgm:pt>
    <dgm:pt modelId="{7DE791C9-E8AA-4540-8C76-F6C6DFA169F0}">
      <dgm:prSet phldrT="[Tekst]" custT="1"/>
      <dgm:spPr>
        <a:noFill/>
        <a:ln>
          <a:solidFill>
            <a:srgbClr val="315D6D"/>
          </a:solidFill>
        </a:ln>
      </dgm:spPr>
      <dgm:t>
        <a:bodyPr anchor="t"/>
        <a:lstStyle/>
        <a:p>
          <a:r>
            <a:rPr lang="da-DK" sz="1200" b="1" i="1" dirty="0">
              <a:solidFill>
                <a:schemeClr val="accent1"/>
              </a:solidFill>
            </a:rPr>
            <a:t>Digitalisering</a:t>
          </a:r>
          <a:r>
            <a:rPr lang="da-DK" sz="1200" i="1" dirty="0">
              <a:solidFill>
                <a:schemeClr val="accent1"/>
              </a:solidFill>
            </a:rPr>
            <a:t> </a:t>
          </a:r>
          <a:r>
            <a:rPr lang="da-DK" sz="1000" i="1" dirty="0">
              <a:solidFill>
                <a:schemeClr val="accent1"/>
              </a:solidFill>
            </a:rPr>
            <a:t>(Cobuilder)</a:t>
          </a:r>
        </a:p>
      </dgm:t>
    </dgm:pt>
    <dgm:pt modelId="{B366F6D5-99CB-4E3F-B401-23E562344D75}" type="parTrans" cxnId="{F1A44766-EBA8-4738-B0C3-71BA5D6C4A5C}">
      <dgm:prSet/>
      <dgm:spPr/>
      <dgm:t>
        <a:bodyPr/>
        <a:lstStyle/>
        <a:p>
          <a:endParaRPr lang="da-DK"/>
        </a:p>
      </dgm:t>
    </dgm:pt>
    <dgm:pt modelId="{22D36992-322B-4F88-94F7-B443154C61B0}" type="sibTrans" cxnId="{F1A44766-EBA8-4738-B0C3-71BA5D6C4A5C}">
      <dgm:prSet/>
      <dgm:spPr/>
      <dgm:t>
        <a:bodyPr/>
        <a:lstStyle/>
        <a:p>
          <a:endParaRPr lang="da-DK"/>
        </a:p>
      </dgm:t>
    </dgm:pt>
    <dgm:pt modelId="{6722CCEA-E5A9-44D8-BB57-8339FFCA0BF1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Standardisering (</a:t>
          </a:r>
          <a:r>
            <a:rPr lang="da-DK" sz="1200" b="1" i="1" kern="1200" dirty="0" err="1">
              <a:solidFill>
                <a:srgbClr val="315D6D"/>
              </a:solidFill>
              <a:latin typeface="Arial"/>
              <a:ea typeface="+mn-ea"/>
              <a:cs typeface="+mn-cs"/>
            </a:rPr>
            <a:t>Governence</a:t>
          </a: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)</a:t>
          </a:r>
        </a:p>
      </dgm:t>
    </dgm:pt>
    <dgm:pt modelId="{B5D86F19-E915-4541-8E64-30E9568C7991}" type="parTrans" cxnId="{B599CD0E-A4DD-4FCE-A7FA-498E47893EE8}">
      <dgm:prSet/>
      <dgm:spPr/>
      <dgm:t>
        <a:bodyPr/>
        <a:lstStyle/>
        <a:p>
          <a:endParaRPr lang="da-DK"/>
        </a:p>
      </dgm:t>
    </dgm:pt>
    <dgm:pt modelId="{75AEE5C0-B873-42CF-ACCD-F7C6E37289EA}" type="sibTrans" cxnId="{B599CD0E-A4DD-4FCE-A7FA-498E47893EE8}">
      <dgm:prSet/>
      <dgm:spPr/>
      <dgm:t>
        <a:bodyPr/>
        <a:lstStyle/>
        <a:p>
          <a:endParaRPr lang="da-DK"/>
        </a:p>
      </dgm:t>
    </dgm:pt>
    <dgm:pt modelId="{3E4B95E5-05AF-4584-983F-42FB87C47733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Oversættelse</a:t>
          </a:r>
        </a:p>
      </dgm:t>
    </dgm:pt>
    <dgm:pt modelId="{1B0C4E66-7B50-4F56-9DAA-6FC363B327B0}" type="parTrans" cxnId="{B05E709B-589C-42CE-915D-1891C0188CD6}">
      <dgm:prSet/>
      <dgm:spPr/>
      <dgm:t>
        <a:bodyPr/>
        <a:lstStyle/>
        <a:p>
          <a:endParaRPr lang="da-DK"/>
        </a:p>
      </dgm:t>
    </dgm:pt>
    <dgm:pt modelId="{041149A6-B024-4233-AE51-1231B951DE5A}" type="sibTrans" cxnId="{B05E709B-589C-42CE-915D-1891C0188CD6}">
      <dgm:prSet/>
      <dgm:spPr/>
      <dgm:t>
        <a:bodyPr/>
        <a:lstStyle/>
        <a:p>
          <a:endParaRPr lang="da-DK"/>
        </a:p>
      </dgm:t>
    </dgm:pt>
    <dgm:pt modelId="{3E39CD37-CF3E-4881-AF44-6BB44DEF0BA1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Distribuering</a:t>
          </a:r>
        </a:p>
      </dgm:t>
    </dgm:pt>
    <dgm:pt modelId="{1B75EA8F-00C3-460E-8048-724D86081DD8}" type="parTrans" cxnId="{C98F0EC4-21CA-41D1-8BE6-861A64E4CB6B}">
      <dgm:prSet/>
      <dgm:spPr/>
      <dgm:t>
        <a:bodyPr/>
        <a:lstStyle/>
        <a:p>
          <a:endParaRPr lang="da-DK"/>
        </a:p>
      </dgm:t>
    </dgm:pt>
    <dgm:pt modelId="{6D9982D3-8559-4D76-8BFF-DAAA54912589}" type="sibTrans" cxnId="{C98F0EC4-21CA-41D1-8BE6-861A64E4CB6B}">
      <dgm:prSet/>
      <dgm:spPr/>
      <dgm:t>
        <a:bodyPr/>
        <a:lstStyle/>
        <a:p>
          <a:endParaRPr lang="da-DK"/>
        </a:p>
      </dgm:t>
    </dgm:pt>
    <dgm:pt modelId="{0597E5A6-DB91-45AD-A31C-77BE1C38EE41}">
      <dgm:prSet phldrT="[Tekst]" custT="1"/>
      <dgm:spPr>
        <a:noFill/>
        <a:ln>
          <a:solidFill>
            <a:srgbClr val="315D6D"/>
          </a:solidFill>
        </a:ln>
        <a:effectLst/>
      </dgm:spPr>
      <dgm:t>
        <a:bodyPr spcFirstLastPara="0" vert="horz" wrap="square" lIns="45720" tIns="45720" rIns="45720" bIns="45720" numCol="1" spcCol="1270" anchor="t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Vedligeholdelse</a:t>
          </a:r>
        </a:p>
      </dgm:t>
    </dgm:pt>
    <dgm:pt modelId="{18B36ABE-A942-44D5-BF1A-681C9E5EB2C2}" type="parTrans" cxnId="{F3AF42E1-03BC-418D-A2C9-26379DF0D2F8}">
      <dgm:prSet/>
      <dgm:spPr/>
      <dgm:t>
        <a:bodyPr/>
        <a:lstStyle/>
        <a:p>
          <a:endParaRPr lang="da-DK"/>
        </a:p>
      </dgm:t>
    </dgm:pt>
    <dgm:pt modelId="{292EA642-4EFE-472E-8DC6-4B109E3A1B54}" type="sibTrans" cxnId="{F3AF42E1-03BC-418D-A2C9-26379DF0D2F8}">
      <dgm:prSet/>
      <dgm:spPr/>
      <dgm:t>
        <a:bodyPr/>
        <a:lstStyle/>
        <a:p>
          <a:endParaRPr lang="da-DK"/>
        </a:p>
      </dgm:t>
    </dgm:pt>
    <dgm:pt modelId="{12ACE5C8-B94A-4A8E-A130-6D5D0F5A14E6}" type="pres">
      <dgm:prSet presAssocID="{169CD7AB-0DFD-470C-8FB1-871FCE3411D2}" presName="theList" presStyleCnt="0">
        <dgm:presLayoutVars>
          <dgm:dir/>
          <dgm:animLvl val="lvl"/>
          <dgm:resizeHandles val="exact"/>
        </dgm:presLayoutVars>
      </dgm:prSet>
      <dgm:spPr/>
    </dgm:pt>
    <dgm:pt modelId="{67D5A4AB-B7E0-412D-A159-9377EEAA7C88}" type="pres">
      <dgm:prSet presAssocID="{8CB3A120-55FD-4FC7-A2DA-2534AE8B59D9}" presName="compNode" presStyleCnt="0"/>
      <dgm:spPr/>
    </dgm:pt>
    <dgm:pt modelId="{F65D8F1F-E97D-42E1-A5FC-051423A72FEA}" type="pres">
      <dgm:prSet presAssocID="{8CB3A120-55FD-4FC7-A2DA-2534AE8B59D9}" presName="aNode" presStyleLbl="bgShp" presStyleIdx="0" presStyleCnt="7"/>
      <dgm:spPr>
        <a:xfrm>
          <a:off x="7506" y="0"/>
          <a:ext cx="1385182" cy="5286647"/>
        </a:xfrm>
        <a:prstGeom prst="roundRect">
          <a:avLst>
            <a:gd name="adj" fmla="val 10000"/>
          </a:avLst>
        </a:prstGeom>
      </dgm:spPr>
    </dgm:pt>
    <dgm:pt modelId="{BB53AD9B-0331-485B-88BC-2D35DC060C55}" type="pres">
      <dgm:prSet presAssocID="{8CB3A120-55FD-4FC7-A2DA-2534AE8B59D9}" presName="textNode" presStyleLbl="bgShp" presStyleIdx="0" presStyleCnt="7"/>
      <dgm:spPr/>
    </dgm:pt>
    <dgm:pt modelId="{4A804724-8771-47AC-8198-C4304DE38ABA}" type="pres">
      <dgm:prSet presAssocID="{8CB3A120-55FD-4FC7-A2DA-2534AE8B59D9}" presName="compChildNode" presStyleCnt="0"/>
      <dgm:spPr/>
    </dgm:pt>
    <dgm:pt modelId="{353055AB-CF96-41E2-A5E2-AF514091559A}" type="pres">
      <dgm:prSet presAssocID="{8CB3A120-55FD-4FC7-A2DA-2534AE8B59D9}" presName="theInnerList" presStyleCnt="0"/>
      <dgm:spPr/>
    </dgm:pt>
    <dgm:pt modelId="{0C428048-7CEF-405D-B6FE-8C13A3C11912}" type="pres">
      <dgm:prSet presAssocID="{8CB3A120-55FD-4FC7-A2DA-2534AE8B59D9}" presName="aSpace" presStyleCnt="0"/>
      <dgm:spPr/>
    </dgm:pt>
    <dgm:pt modelId="{62E7330D-83F4-493C-9927-5822A506DB6B}" type="pres">
      <dgm:prSet presAssocID="{6277B3BF-4015-4032-B10D-DC123FB57BE0}" presName="compNode" presStyleCnt="0"/>
      <dgm:spPr/>
    </dgm:pt>
    <dgm:pt modelId="{3E512220-C53A-4251-9955-5F9ADDD12BF1}" type="pres">
      <dgm:prSet presAssocID="{6277B3BF-4015-4032-B10D-DC123FB57BE0}" presName="aNode" presStyleLbl="bgShp" presStyleIdx="1" presStyleCnt="7"/>
      <dgm:spPr>
        <a:xfrm>
          <a:off x="1496577" y="0"/>
          <a:ext cx="1385182" cy="5286647"/>
        </a:xfrm>
        <a:prstGeom prst="roundRect">
          <a:avLst>
            <a:gd name="adj" fmla="val 10000"/>
          </a:avLst>
        </a:prstGeom>
      </dgm:spPr>
    </dgm:pt>
    <dgm:pt modelId="{BAA9520A-76B2-4578-94FF-FE80B0B2A324}" type="pres">
      <dgm:prSet presAssocID="{6277B3BF-4015-4032-B10D-DC123FB57BE0}" presName="textNode" presStyleLbl="bgShp" presStyleIdx="1" presStyleCnt="7"/>
      <dgm:spPr/>
    </dgm:pt>
    <dgm:pt modelId="{C4CF67CF-218F-4315-B74D-F335ACBFD115}" type="pres">
      <dgm:prSet presAssocID="{6277B3BF-4015-4032-B10D-DC123FB57BE0}" presName="compChildNode" presStyleCnt="0"/>
      <dgm:spPr/>
    </dgm:pt>
    <dgm:pt modelId="{26206923-00AD-48A4-9D49-C12163276D24}" type="pres">
      <dgm:prSet presAssocID="{6277B3BF-4015-4032-B10D-DC123FB57BE0}" presName="theInnerList" presStyleCnt="0"/>
      <dgm:spPr/>
    </dgm:pt>
    <dgm:pt modelId="{91C9D95D-958E-4887-842E-9006F4E634D4}" type="pres">
      <dgm:prSet presAssocID="{6277B3BF-4015-4032-B10D-DC123FB57BE0}" presName="aSpace" presStyleCnt="0"/>
      <dgm:spPr/>
    </dgm:pt>
    <dgm:pt modelId="{216C0894-750A-4F90-8ACF-820692D7CE90}" type="pres">
      <dgm:prSet presAssocID="{7DE791C9-E8AA-4540-8C76-F6C6DFA169F0}" presName="compNode" presStyleCnt="0"/>
      <dgm:spPr/>
    </dgm:pt>
    <dgm:pt modelId="{78715B87-41B3-4981-A45A-0F724ACC376B}" type="pres">
      <dgm:prSet presAssocID="{7DE791C9-E8AA-4540-8C76-F6C6DFA169F0}" presName="aNode" presStyleLbl="bgShp" presStyleIdx="2" presStyleCnt="7"/>
      <dgm:spPr/>
    </dgm:pt>
    <dgm:pt modelId="{DFACF963-1219-4BDF-9642-BB82C30A4FE7}" type="pres">
      <dgm:prSet presAssocID="{7DE791C9-E8AA-4540-8C76-F6C6DFA169F0}" presName="textNode" presStyleLbl="bgShp" presStyleIdx="2" presStyleCnt="7"/>
      <dgm:spPr/>
    </dgm:pt>
    <dgm:pt modelId="{AB5C173F-53C3-4731-A04D-C4EBFD58ACBC}" type="pres">
      <dgm:prSet presAssocID="{7DE791C9-E8AA-4540-8C76-F6C6DFA169F0}" presName="compChildNode" presStyleCnt="0"/>
      <dgm:spPr/>
    </dgm:pt>
    <dgm:pt modelId="{20E3AE3C-370B-40B5-862B-3176736F246D}" type="pres">
      <dgm:prSet presAssocID="{7DE791C9-E8AA-4540-8C76-F6C6DFA169F0}" presName="theInnerList" presStyleCnt="0"/>
      <dgm:spPr/>
    </dgm:pt>
    <dgm:pt modelId="{47AB9910-4B01-48D9-919D-61093844DD96}" type="pres">
      <dgm:prSet presAssocID="{7DE791C9-E8AA-4540-8C76-F6C6DFA169F0}" presName="aSpace" presStyleCnt="0"/>
      <dgm:spPr/>
    </dgm:pt>
    <dgm:pt modelId="{8D3901E3-9B17-419A-8F2E-702B9B985B9A}" type="pres">
      <dgm:prSet presAssocID="{6722CCEA-E5A9-44D8-BB57-8339FFCA0BF1}" presName="compNode" presStyleCnt="0"/>
      <dgm:spPr/>
    </dgm:pt>
    <dgm:pt modelId="{51A7E2E4-9508-42D1-AB33-15E443CC7C37}" type="pres">
      <dgm:prSet presAssocID="{6722CCEA-E5A9-44D8-BB57-8339FFCA0BF1}" presName="aNode" presStyleLbl="bgShp" presStyleIdx="3" presStyleCnt="7"/>
      <dgm:spPr>
        <a:xfrm>
          <a:off x="4474721" y="0"/>
          <a:ext cx="1385182" cy="5286647"/>
        </a:xfrm>
        <a:prstGeom prst="roundRect">
          <a:avLst>
            <a:gd name="adj" fmla="val 10000"/>
          </a:avLst>
        </a:prstGeom>
      </dgm:spPr>
    </dgm:pt>
    <dgm:pt modelId="{7FD82E81-1F77-43C5-80C9-C23A34348209}" type="pres">
      <dgm:prSet presAssocID="{6722CCEA-E5A9-44D8-BB57-8339FFCA0BF1}" presName="textNode" presStyleLbl="bgShp" presStyleIdx="3" presStyleCnt="7"/>
      <dgm:spPr/>
    </dgm:pt>
    <dgm:pt modelId="{37F50939-8A77-4D63-8B46-481A5B28E27E}" type="pres">
      <dgm:prSet presAssocID="{6722CCEA-E5A9-44D8-BB57-8339FFCA0BF1}" presName="compChildNode" presStyleCnt="0"/>
      <dgm:spPr/>
    </dgm:pt>
    <dgm:pt modelId="{ED81AEC2-EFF2-4F13-B4E2-D1AAC2E253E3}" type="pres">
      <dgm:prSet presAssocID="{6722CCEA-E5A9-44D8-BB57-8339FFCA0BF1}" presName="theInnerList" presStyleCnt="0"/>
      <dgm:spPr/>
    </dgm:pt>
    <dgm:pt modelId="{AEED6BAA-29C6-41AF-9905-6923E96AF050}" type="pres">
      <dgm:prSet presAssocID="{6722CCEA-E5A9-44D8-BB57-8339FFCA0BF1}" presName="aSpace" presStyleCnt="0"/>
      <dgm:spPr/>
    </dgm:pt>
    <dgm:pt modelId="{57C9A60D-539E-4EBC-BE9B-3738CD039D8F}" type="pres">
      <dgm:prSet presAssocID="{3E4B95E5-05AF-4584-983F-42FB87C47733}" presName="compNode" presStyleCnt="0"/>
      <dgm:spPr/>
    </dgm:pt>
    <dgm:pt modelId="{802BFDF5-37E8-420A-BA8F-18D8CFFDE3DC}" type="pres">
      <dgm:prSet presAssocID="{3E4B95E5-05AF-4584-983F-42FB87C47733}" presName="aNode" presStyleLbl="bgShp" presStyleIdx="4" presStyleCnt="7"/>
      <dgm:spPr>
        <a:xfrm>
          <a:off x="5963792" y="0"/>
          <a:ext cx="1385182" cy="5286647"/>
        </a:xfrm>
        <a:prstGeom prst="roundRect">
          <a:avLst>
            <a:gd name="adj" fmla="val 10000"/>
          </a:avLst>
        </a:prstGeom>
      </dgm:spPr>
    </dgm:pt>
    <dgm:pt modelId="{51626CB9-18AF-460C-8B5E-CF16FE59D5AB}" type="pres">
      <dgm:prSet presAssocID="{3E4B95E5-05AF-4584-983F-42FB87C47733}" presName="textNode" presStyleLbl="bgShp" presStyleIdx="4" presStyleCnt="7"/>
      <dgm:spPr/>
    </dgm:pt>
    <dgm:pt modelId="{32320BB3-2BBE-4580-BB52-922104FC2739}" type="pres">
      <dgm:prSet presAssocID="{3E4B95E5-05AF-4584-983F-42FB87C47733}" presName="compChildNode" presStyleCnt="0"/>
      <dgm:spPr/>
    </dgm:pt>
    <dgm:pt modelId="{CD6CDC6F-F006-4A64-8458-389EF2BB2211}" type="pres">
      <dgm:prSet presAssocID="{3E4B95E5-05AF-4584-983F-42FB87C47733}" presName="theInnerList" presStyleCnt="0"/>
      <dgm:spPr/>
    </dgm:pt>
    <dgm:pt modelId="{98DDE2EA-98F3-4C11-B315-F8F8F0EFD9D4}" type="pres">
      <dgm:prSet presAssocID="{3E4B95E5-05AF-4584-983F-42FB87C47733}" presName="aSpace" presStyleCnt="0"/>
      <dgm:spPr/>
    </dgm:pt>
    <dgm:pt modelId="{03B240AF-4E56-4795-BF96-4677D262936B}" type="pres">
      <dgm:prSet presAssocID="{3E39CD37-CF3E-4881-AF44-6BB44DEF0BA1}" presName="compNode" presStyleCnt="0"/>
      <dgm:spPr/>
    </dgm:pt>
    <dgm:pt modelId="{BF41257B-3745-439E-A5DE-CA15CBE7DE03}" type="pres">
      <dgm:prSet presAssocID="{3E39CD37-CF3E-4881-AF44-6BB44DEF0BA1}" presName="aNode" presStyleLbl="bgShp" presStyleIdx="5" presStyleCnt="7"/>
      <dgm:spPr>
        <a:xfrm>
          <a:off x="7452864" y="0"/>
          <a:ext cx="1385182" cy="5286647"/>
        </a:xfrm>
        <a:prstGeom prst="roundRect">
          <a:avLst>
            <a:gd name="adj" fmla="val 10000"/>
          </a:avLst>
        </a:prstGeom>
      </dgm:spPr>
    </dgm:pt>
    <dgm:pt modelId="{64A04715-1A1C-4E5B-9F4D-C63079CC7AEF}" type="pres">
      <dgm:prSet presAssocID="{3E39CD37-CF3E-4881-AF44-6BB44DEF0BA1}" presName="textNode" presStyleLbl="bgShp" presStyleIdx="5" presStyleCnt="7"/>
      <dgm:spPr/>
    </dgm:pt>
    <dgm:pt modelId="{A7377D72-2663-4253-BA3A-B21D128DA659}" type="pres">
      <dgm:prSet presAssocID="{3E39CD37-CF3E-4881-AF44-6BB44DEF0BA1}" presName="compChildNode" presStyleCnt="0"/>
      <dgm:spPr/>
    </dgm:pt>
    <dgm:pt modelId="{ADEFE44E-F2B6-4094-A35A-10F98B56F60F}" type="pres">
      <dgm:prSet presAssocID="{3E39CD37-CF3E-4881-AF44-6BB44DEF0BA1}" presName="theInnerList" presStyleCnt="0"/>
      <dgm:spPr/>
    </dgm:pt>
    <dgm:pt modelId="{E93DEEC6-243E-4832-A55E-4230BB30D39A}" type="pres">
      <dgm:prSet presAssocID="{3E39CD37-CF3E-4881-AF44-6BB44DEF0BA1}" presName="aSpace" presStyleCnt="0"/>
      <dgm:spPr/>
    </dgm:pt>
    <dgm:pt modelId="{DF209602-358A-4EAE-B4EC-B0E9E47EB941}" type="pres">
      <dgm:prSet presAssocID="{0597E5A6-DB91-45AD-A31C-77BE1C38EE41}" presName="compNode" presStyleCnt="0"/>
      <dgm:spPr/>
    </dgm:pt>
    <dgm:pt modelId="{C27E5D68-37D8-45A0-B70B-DE9D1390F70E}" type="pres">
      <dgm:prSet presAssocID="{0597E5A6-DB91-45AD-A31C-77BE1C38EE41}" presName="aNode" presStyleLbl="bgShp" presStyleIdx="6" presStyleCnt="7"/>
      <dgm:spPr>
        <a:xfrm>
          <a:off x="8941935" y="0"/>
          <a:ext cx="1385182" cy="5286647"/>
        </a:xfrm>
        <a:prstGeom prst="roundRect">
          <a:avLst>
            <a:gd name="adj" fmla="val 10000"/>
          </a:avLst>
        </a:prstGeom>
      </dgm:spPr>
    </dgm:pt>
    <dgm:pt modelId="{7B7C11D5-AB34-4978-A21C-FD2A5FDBFA43}" type="pres">
      <dgm:prSet presAssocID="{0597E5A6-DB91-45AD-A31C-77BE1C38EE41}" presName="textNode" presStyleLbl="bgShp" presStyleIdx="6" presStyleCnt="7"/>
      <dgm:spPr/>
    </dgm:pt>
    <dgm:pt modelId="{F3E9DD73-28A8-45AF-A826-5076A75CFA9D}" type="pres">
      <dgm:prSet presAssocID="{0597E5A6-DB91-45AD-A31C-77BE1C38EE41}" presName="compChildNode" presStyleCnt="0"/>
      <dgm:spPr/>
    </dgm:pt>
    <dgm:pt modelId="{0FB9D90D-10E5-4F44-ADBF-1DB00C4861C8}" type="pres">
      <dgm:prSet presAssocID="{0597E5A6-DB91-45AD-A31C-77BE1C38EE41}" presName="theInnerList" presStyleCnt="0"/>
      <dgm:spPr/>
    </dgm:pt>
  </dgm:ptLst>
  <dgm:cxnLst>
    <dgm:cxn modelId="{B599CD0E-A4DD-4FCE-A7FA-498E47893EE8}" srcId="{169CD7AB-0DFD-470C-8FB1-871FCE3411D2}" destId="{6722CCEA-E5A9-44D8-BB57-8339FFCA0BF1}" srcOrd="3" destOrd="0" parTransId="{B5D86F19-E915-4541-8E64-30E9568C7991}" sibTransId="{75AEE5C0-B873-42CF-ACCD-F7C6E37289EA}"/>
    <dgm:cxn modelId="{86D13316-A1B7-46EC-B66E-0A5FE9ACCE0A}" type="presOf" srcId="{6722CCEA-E5A9-44D8-BB57-8339FFCA0BF1}" destId="{7FD82E81-1F77-43C5-80C9-C23A34348209}" srcOrd="1" destOrd="0" presId="urn:microsoft.com/office/officeart/2005/8/layout/lProcess2"/>
    <dgm:cxn modelId="{B74FD92F-A5FF-4BF6-B2D0-EBB2FA89A320}" srcId="{169CD7AB-0DFD-470C-8FB1-871FCE3411D2}" destId="{6277B3BF-4015-4032-B10D-DC123FB57BE0}" srcOrd="1" destOrd="0" parTransId="{52FA91BB-DC75-4038-B29B-5934843DEB4E}" sibTransId="{DA0A05FE-A5A1-4A2F-B650-99A0B8833B27}"/>
    <dgm:cxn modelId="{C9CE3330-E908-47E2-93B9-19E6973AE2F8}" type="presOf" srcId="{3E4B95E5-05AF-4584-983F-42FB87C47733}" destId="{51626CB9-18AF-460C-8B5E-CF16FE59D5AB}" srcOrd="1" destOrd="0" presId="urn:microsoft.com/office/officeart/2005/8/layout/lProcess2"/>
    <dgm:cxn modelId="{456DFC34-5E60-46F3-A98E-FD91913823EA}" type="presOf" srcId="{6722CCEA-E5A9-44D8-BB57-8339FFCA0BF1}" destId="{51A7E2E4-9508-42D1-AB33-15E443CC7C37}" srcOrd="0" destOrd="0" presId="urn:microsoft.com/office/officeart/2005/8/layout/lProcess2"/>
    <dgm:cxn modelId="{CE86C05D-70DD-41BF-BF9B-DF392628F4D3}" type="presOf" srcId="{0597E5A6-DB91-45AD-A31C-77BE1C38EE41}" destId="{C27E5D68-37D8-45A0-B70B-DE9D1390F70E}" srcOrd="0" destOrd="0" presId="urn:microsoft.com/office/officeart/2005/8/layout/lProcess2"/>
    <dgm:cxn modelId="{F1A44766-EBA8-4738-B0C3-71BA5D6C4A5C}" srcId="{169CD7AB-0DFD-470C-8FB1-871FCE3411D2}" destId="{7DE791C9-E8AA-4540-8C76-F6C6DFA169F0}" srcOrd="2" destOrd="0" parTransId="{B366F6D5-99CB-4E3F-B401-23E562344D75}" sibTransId="{22D36992-322B-4F88-94F7-B443154C61B0}"/>
    <dgm:cxn modelId="{593AE567-CB65-4023-881B-CF415C3F70B4}" type="presOf" srcId="{8CB3A120-55FD-4FC7-A2DA-2534AE8B59D9}" destId="{BB53AD9B-0331-485B-88BC-2D35DC060C55}" srcOrd="1" destOrd="0" presId="urn:microsoft.com/office/officeart/2005/8/layout/lProcess2"/>
    <dgm:cxn modelId="{AD73924E-B031-4318-AFEF-CBE598932A54}" type="presOf" srcId="{7DE791C9-E8AA-4540-8C76-F6C6DFA169F0}" destId="{DFACF963-1219-4BDF-9642-BB82C30A4FE7}" srcOrd="1" destOrd="0" presId="urn:microsoft.com/office/officeart/2005/8/layout/lProcess2"/>
    <dgm:cxn modelId="{D5095173-745D-4571-844C-30A8AFD735D2}" type="presOf" srcId="{3E4B95E5-05AF-4584-983F-42FB87C47733}" destId="{802BFDF5-37E8-420A-BA8F-18D8CFFDE3DC}" srcOrd="0" destOrd="0" presId="urn:microsoft.com/office/officeart/2005/8/layout/lProcess2"/>
    <dgm:cxn modelId="{EEED9257-6933-4B32-8A00-CD50744BA057}" type="presOf" srcId="{7DE791C9-E8AA-4540-8C76-F6C6DFA169F0}" destId="{78715B87-41B3-4981-A45A-0F724ACC376B}" srcOrd="0" destOrd="0" presId="urn:microsoft.com/office/officeart/2005/8/layout/lProcess2"/>
    <dgm:cxn modelId="{8C63CA84-2023-40BA-81B5-4F27038F87C3}" type="presOf" srcId="{6277B3BF-4015-4032-B10D-DC123FB57BE0}" destId="{3E512220-C53A-4251-9955-5F9ADDD12BF1}" srcOrd="0" destOrd="0" presId="urn:microsoft.com/office/officeart/2005/8/layout/lProcess2"/>
    <dgm:cxn modelId="{8E759393-3415-4394-A8DD-5215B97A994D}" type="presOf" srcId="{6277B3BF-4015-4032-B10D-DC123FB57BE0}" destId="{BAA9520A-76B2-4578-94FF-FE80B0B2A324}" srcOrd="1" destOrd="0" presId="urn:microsoft.com/office/officeart/2005/8/layout/lProcess2"/>
    <dgm:cxn modelId="{B05E709B-589C-42CE-915D-1891C0188CD6}" srcId="{169CD7AB-0DFD-470C-8FB1-871FCE3411D2}" destId="{3E4B95E5-05AF-4584-983F-42FB87C47733}" srcOrd="4" destOrd="0" parTransId="{1B0C4E66-7B50-4F56-9DAA-6FC363B327B0}" sibTransId="{041149A6-B024-4233-AE51-1231B951DE5A}"/>
    <dgm:cxn modelId="{C8B608A9-59B3-4F58-897E-3BC8C09F2DF2}" type="presOf" srcId="{3E39CD37-CF3E-4881-AF44-6BB44DEF0BA1}" destId="{BF41257B-3745-439E-A5DE-CA15CBE7DE03}" srcOrd="0" destOrd="0" presId="urn:microsoft.com/office/officeart/2005/8/layout/lProcess2"/>
    <dgm:cxn modelId="{02CFA4A9-B2E7-4A21-ADC7-ED523A8659E8}" type="presOf" srcId="{0597E5A6-DB91-45AD-A31C-77BE1C38EE41}" destId="{7B7C11D5-AB34-4978-A21C-FD2A5FDBFA43}" srcOrd="1" destOrd="0" presId="urn:microsoft.com/office/officeart/2005/8/layout/lProcess2"/>
    <dgm:cxn modelId="{39DBF9B2-B1B9-4203-802F-98D5823D1C9B}" type="presOf" srcId="{3E39CD37-CF3E-4881-AF44-6BB44DEF0BA1}" destId="{64A04715-1A1C-4E5B-9F4D-C63079CC7AEF}" srcOrd="1" destOrd="0" presId="urn:microsoft.com/office/officeart/2005/8/layout/lProcess2"/>
    <dgm:cxn modelId="{6D303EB3-B679-4590-9121-E238C363946A}" type="presOf" srcId="{8CB3A120-55FD-4FC7-A2DA-2534AE8B59D9}" destId="{F65D8F1F-E97D-42E1-A5FC-051423A72FEA}" srcOrd="0" destOrd="0" presId="urn:microsoft.com/office/officeart/2005/8/layout/lProcess2"/>
    <dgm:cxn modelId="{7436FAC2-EC87-44C9-97C5-F360FD4C7F95}" srcId="{169CD7AB-0DFD-470C-8FB1-871FCE3411D2}" destId="{8CB3A120-55FD-4FC7-A2DA-2534AE8B59D9}" srcOrd="0" destOrd="0" parTransId="{57061BD8-35A4-4386-9015-B2C2E774E631}" sibTransId="{782EE486-373C-40C3-B4BD-CE3C8C53C022}"/>
    <dgm:cxn modelId="{C98F0EC4-21CA-41D1-8BE6-861A64E4CB6B}" srcId="{169CD7AB-0DFD-470C-8FB1-871FCE3411D2}" destId="{3E39CD37-CF3E-4881-AF44-6BB44DEF0BA1}" srcOrd="5" destOrd="0" parTransId="{1B75EA8F-00C3-460E-8048-724D86081DD8}" sibTransId="{6D9982D3-8559-4D76-8BFF-DAAA54912589}"/>
    <dgm:cxn modelId="{F3AF42E1-03BC-418D-A2C9-26379DF0D2F8}" srcId="{169CD7AB-0DFD-470C-8FB1-871FCE3411D2}" destId="{0597E5A6-DB91-45AD-A31C-77BE1C38EE41}" srcOrd="6" destOrd="0" parTransId="{18B36ABE-A942-44D5-BF1A-681C9E5EB2C2}" sibTransId="{292EA642-4EFE-472E-8DC6-4B109E3A1B54}"/>
    <dgm:cxn modelId="{6B4CC7EB-75F5-4C3C-8A81-19B9641A4665}" type="presOf" srcId="{169CD7AB-0DFD-470C-8FB1-871FCE3411D2}" destId="{12ACE5C8-B94A-4A8E-A130-6D5D0F5A14E6}" srcOrd="0" destOrd="0" presId="urn:microsoft.com/office/officeart/2005/8/layout/lProcess2"/>
    <dgm:cxn modelId="{2590BDE4-6C5D-4B50-B57B-B738D4EE3DFD}" type="presParOf" srcId="{12ACE5C8-B94A-4A8E-A130-6D5D0F5A14E6}" destId="{67D5A4AB-B7E0-412D-A159-9377EEAA7C88}" srcOrd="0" destOrd="0" presId="urn:microsoft.com/office/officeart/2005/8/layout/lProcess2"/>
    <dgm:cxn modelId="{AE5BC826-DDB4-422F-9135-6B426624224C}" type="presParOf" srcId="{67D5A4AB-B7E0-412D-A159-9377EEAA7C88}" destId="{F65D8F1F-E97D-42E1-A5FC-051423A72FEA}" srcOrd="0" destOrd="0" presId="urn:microsoft.com/office/officeart/2005/8/layout/lProcess2"/>
    <dgm:cxn modelId="{4CB04165-0576-4319-8003-07B9FB67A773}" type="presParOf" srcId="{67D5A4AB-B7E0-412D-A159-9377EEAA7C88}" destId="{BB53AD9B-0331-485B-88BC-2D35DC060C55}" srcOrd="1" destOrd="0" presId="urn:microsoft.com/office/officeart/2005/8/layout/lProcess2"/>
    <dgm:cxn modelId="{B5226256-8F36-4C2A-8381-0F6E820067B0}" type="presParOf" srcId="{67D5A4AB-B7E0-412D-A159-9377EEAA7C88}" destId="{4A804724-8771-47AC-8198-C4304DE38ABA}" srcOrd="2" destOrd="0" presId="urn:microsoft.com/office/officeart/2005/8/layout/lProcess2"/>
    <dgm:cxn modelId="{1CED49AC-7DB2-46DF-9A4D-5CACDB19A0A7}" type="presParOf" srcId="{4A804724-8771-47AC-8198-C4304DE38ABA}" destId="{353055AB-CF96-41E2-A5E2-AF514091559A}" srcOrd="0" destOrd="0" presId="urn:microsoft.com/office/officeart/2005/8/layout/lProcess2"/>
    <dgm:cxn modelId="{F1F60B7A-E7B1-4684-9333-1E5CA6C7943D}" type="presParOf" srcId="{12ACE5C8-B94A-4A8E-A130-6D5D0F5A14E6}" destId="{0C428048-7CEF-405D-B6FE-8C13A3C11912}" srcOrd="1" destOrd="0" presId="urn:microsoft.com/office/officeart/2005/8/layout/lProcess2"/>
    <dgm:cxn modelId="{2967DA6C-7984-4F46-AB53-704B32FD538C}" type="presParOf" srcId="{12ACE5C8-B94A-4A8E-A130-6D5D0F5A14E6}" destId="{62E7330D-83F4-493C-9927-5822A506DB6B}" srcOrd="2" destOrd="0" presId="urn:microsoft.com/office/officeart/2005/8/layout/lProcess2"/>
    <dgm:cxn modelId="{89782AE6-C67F-45A4-A817-947E81CCF9BE}" type="presParOf" srcId="{62E7330D-83F4-493C-9927-5822A506DB6B}" destId="{3E512220-C53A-4251-9955-5F9ADDD12BF1}" srcOrd="0" destOrd="0" presId="urn:microsoft.com/office/officeart/2005/8/layout/lProcess2"/>
    <dgm:cxn modelId="{70C10258-0AF4-4DEC-810C-6CDA759C26DE}" type="presParOf" srcId="{62E7330D-83F4-493C-9927-5822A506DB6B}" destId="{BAA9520A-76B2-4578-94FF-FE80B0B2A324}" srcOrd="1" destOrd="0" presId="urn:microsoft.com/office/officeart/2005/8/layout/lProcess2"/>
    <dgm:cxn modelId="{E74BE095-352D-4183-A3A5-82158DC6A7F4}" type="presParOf" srcId="{62E7330D-83F4-493C-9927-5822A506DB6B}" destId="{C4CF67CF-218F-4315-B74D-F335ACBFD115}" srcOrd="2" destOrd="0" presId="urn:microsoft.com/office/officeart/2005/8/layout/lProcess2"/>
    <dgm:cxn modelId="{64595D27-F1DC-463F-A7B0-8AF8510724B0}" type="presParOf" srcId="{C4CF67CF-218F-4315-B74D-F335ACBFD115}" destId="{26206923-00AD-48A4-9D49-C12163276D24}" srcOrd="0" destOrd="0" presId="urn:microsoft.com/office/officeart/2005/8/layout/lProcess2"/>
    <dgm:cxn modelId="{25B1609E-FE86-4D81-B1D0-F9EA3AE9E70E}" type="presParOf" srcId="{12ACE5C8-B94A-4A8E-A130-6D5D0F5A14E6}" destId="{91C9D95D-958E-4887-842E-9006F4E634D4}" srcOrd="3" destOrd="0" presId="urn:microsoft.com/office/officeart/2005/8/layout/lProcess2"/>
    <dgm:cxn modelId="{884E0762-822F-4CA3-824B-A01E6309469F}" type="presParOf" srcId="{12ACE5C8-B94A-4A8E-A130-6D5D0F5A14E6}" destId="{216C0894-750A-4F90-8ACF-820692D7CE90}" srcOrd="4" destOrd="0" presId="urn:microsoft.com/office/officeart/2005/8/layout/lProcess2"/>
    <dgm:cxn modelId="{0E3F1E2F-1965-4501-87C5-C2DDD394B7F2}" type="presParOf" srcId="{216C0894-750A-4F90-8ACF-820692D7CE90}" destId="{78715B87-41B3-4981-A45A-0F724ACC376B}" srcOrd="0" destOrd="0" presId="urn:microsoft.com/office/officeart/2005/8/layout/lProcess2"/>
    <dgm:cxn modelId="{182AD121-6669-4D76-B869-1072CEEE830E}" type="presParOf" srcId="{216C0894-750A-4F90-8ACF-820692D7CE90}" destId="{DFACF963-1219-4BDF-9642-BB82C30A4FE7}" srcOrd="1" destOrd="0" presId="urn:microsoft.com/office/officeart/2005/8/layout/lProcess2"/>
    <dgm:cxn modelId="{B6D9F8B0-258A-4C7B-BCE2-2D3CB9350900}" type="presParOf" srcId="{216C0894-750A-4F90-8ACF-820692D7CE90}" destId="{AB5C173F-53C3-4731-A04D-C4EBFD58ACBC}" srcOrd="2" destOrd="0" presId="urn:microsoft.com/office/officeart/2005/8/layout/lProcess2"/>
    <dgm:cxn modelId="{DE7A69CF-0401-4E1A-B1C9-1EC24CB410D0}" type="presParOf" srcId="{AB5C173F-53C3-4731-A04D-C4EBFD58ACBC}" destId="{20E3AE3C-370B-40B5-862B-3176736F246D}" srcOrd="0" destOrd="0" presId="urn:microsoft.com/office/officeart/2005/8/layout/lProcess2"/>
    <dgm:cxn modelId="{227BD2E4-AE99-4405-BBB4-618F6E566487}" type="presParOf" srcId="{12ACE5C8-B94A-4A8E-A130-6D5D0F5A14E6}" destId="{47AB9910-4B01-48D9-919D-61093844DD96}" srcOrd="5" destOrd="0" presId="urn:microsoft.com/office/officeart/2005/8/layout/lProcess2"/>
    <dgm:cxn modelId="{A50C04B2-8309-4AA4-AF53-D1A590817EC1}" type="presParOf" srcId="{12ACE5C8-B94A-4A8E-A130-6D5D0F5A14E6}" destId="{8D3901E3-9B17-419A-8F2E-702B9B985B9A}" srcOrd="6" destOrd="0" presId="urn:microsoft.com/office/officeart/2005/8/layout/lProcess2"/>
    <dgm:cxn modelId="{5B35CB6C-1E05-49F2-8D40-2C46BC26166D}" type="presParOf" srcId="{8D3901E3-9B17-419A-8F2E-702B9B985B9A}" destId="{51A7E2E4-9508-42D1-AB33-15E443CC7C37}" srcOrd="0" destOrd="0" presId="urn:microsoft.com/office/officeart/2005/8/layout/lProcess2"/>
    <dgm:cxn modelId="{B6278DFB-B70B-4934-82C5-6CD6EEA8040A}" type="presParOf" srcId="{8D3901E3-9B17-419A-8F2E-702B9B985B9A}" destId="{7FD82E81-1F77-43C5-80C9-C23A34348209}" srcOrd="1" destOrd="0" presId="urn:microsoft.com/office/officeart/2005/8/layout/lProcess2"/>
    <dgm:cxn modelId="{C329D420-1083-48EE-8F79-4ED584E5C33E}" type="presParOf" srcId="{8D3901E3-9B17-419A-8F2E-702B9B985B9A}" destId="{37F50939-8A77-4D63-8B46-481A5B28E27E}" srcOrd="2" destOrd="0" presId="urn:microsoft.com/office/officeart/2005/8/layout/lProcess2"/>
    <dgm:cxn modelId="{18F3D6C9-6324-4C5A-905B-74D1A8F7FF4E}" type="presParOf" srcId="{37F50939-8A77-4D63-8B46-481A5B28E27E}" destId="{ED81AEC2-EFF2-4F13-B4E2-D1AAC2E253E3}" srcOrd="0" destOrd="0" presId="urn:microsoft.com/office/officeart/2005/8/layout/lProcess2"/>
    <dgm:cxn modelId="{C7D0D045-261E-4136-A811-7707C952EF82}" type="presParOf" srcId="{12ACE5C8-B94A-4A8E-A130-6D5D0F5A14E6}" destId="{AEED6BAA-29C6-41AF-9905-6923E96AF050}" srcOrd="7" destOrd="0" presId="urn:microsoft.com/office/officeart/2005/8/layout/lProcess2"/>
    <dgm:cxn modelId="{C9CC5667-98B0-44D2-AC76-215BA1C66461}" type="presParOf" srcId="{12ACE5C8-B94A-4A8E-A130-6D5D0F5A14E6}" destId="{57C9A60D-539E-4EBC-BE9B-3738CD039D8F}" srcOrd="8" destOrd="0" presId="urn:microsoft.com/office/officeart/2005/8/layout/lProcess2"/>
    <dgm:cxn modelId="{28853F5D-C6A1-44D6-9C8E-E935DA91BE35}" type="presParOf" srcId="{57C9A60D-539E-4EBC-BE9B-3738CD039D8F}" destId="{802BFDF5-37E8-420A-BA8F-18D8CFFDE3DC}" srcOrd="0" destOrd="0" presId="urn:microsoft.com/office/officeart/2005/8/layout/lProcess2"/>
    <dgm:cxn modelId="{46B16D7F-B27B-4714-ACBE-97E797BEF38C}" type="presParOf" srcId="{57C9A60D-539E-4EBC-BE9B-3738CD039D8F}" destId="{51626CB9-18AF-460C-8B5E-CF16FE59D5AB}" srcOrd="1" destOrd="0" presId="urn:microsoft.com/office/officeart/2005/8/layout/lProcess2"/>
    <dgm:cxn modelId="{854025B4-6332-49E2-AB86-A03F04E7E214}" type="presParOf" srcId="{57C9A60D-539E-4EBC-BE9B-3738CD039D8F}" destId="{32320BB3-2BBE-4580-BB52-922104FC2739}" srcOrd="2" destOrd="0" presId="urn:microsoft.com/office/officeart/2005/8/layout/lProcess2"/>
    <dgm:cxn modelId="{2E016A17-BA6A-4BF1-8F03-D5AD90DE43AB}" type="presParOf" srcId="{32320BB3-2BBE-4580-BB52-922104FC2739}" destId="{CD6CDC6F-F006-4A64-8458-389EF2BB2211}" srcOrd="0" destOrd="0" presId="urn:microsoft.com/office/officeart/2005/8/layout/lProcess2"/>
    <dgm:cxn modelId="{0AD9AC7E-114B-4E86-A7FD-F2A05381EB3F}" type="presParOf" srcId="{12ACE5C8-B94A-4A8E-A130-6D5D0F5A14E6}" destId="{98DDE2EA-98F3-4C11-B315-F8F8F0EFD9D4}" srcOrd="9" destOrd="0" presId="urn:microsoft.com/office/officeart/2005/8/layout/lProcess2"/>
    <dgm:cxn modelId="{1FBBB8A2-311D-4D81-9425-A54E3B9F358D}" type="presParOf" srcId="{12ACE5C8-B94A-4A8E-A130-6D5D0F5A14E6}" destId="{03B240AF-4E56-4795-BF96-4677D262936B}" srcOrd="10" destOrd="0" presId="urn:microsoft.com/office/officeart/2005/8/layout/lProcess2"/>
    <dgm:cxn modelId="{30867966-494E-4A50-B1D5-11896A0234CD}" type="presParOf" srcId="{03B240AF-4E56-4795-BF96-4677D262936B}" destId="{BF41257B-3745-439E-A5DE-CA15CBE7DE03}" srcOrd="0" destOrd="0" presId="urn:microsoft.com/office/officeart/2005/8/layout/lProcess2"/>
    <dgm:cxn modelId="{75D4C1BE-A113-4576-974D-876673CF1224}" type="presParOf" srcId="{03B240AF-4E56-4795-BF96-4677D262936B}" destId="{64A04715-1A1C-4E5B-9F4D-C63079CC7AEF}" srcOrd="1" destOrd="0" presId="urn:microsoft.com/office/officeart/2005/8/layout/lProcess2"/>
    <dgm:cxn modelId="{74BED2F5-DAB3-4AD0-AB61-0AF2565DE8CB}" type="presParOf" srcId="{03B240AF-4E56-4795-BF96-4677D262936B}" destId="{A7377D72-2663-4253-BA3A-B21D128DA659}" srcOrd="2" destOrd="0" presId="urn:microsoft.com/office/officeart/2005/8/layout/lProcess2"/>
    <dgm:cxn modelId="{A6C26E9E-FDA0-4D10-8B5A-04C908A32350}" type="presParOf" srcId="{A7377D72-2663-4253-BA3A-B21D128DA659}" destId="{ADEFE44E-F2B6-4094-A35A-10F98B56F60F}" srcOrd="0" destOrd="0" presId="urn:microsoft.com/office/officeart/2005/8/layout/lProcess2"/>
    <dgm:cxn modelId="{C2898654-9EA1-49CE-B763-5597683EB99C}" type="presParOf" srcId="{12ACE5C8-B94A-4A8E-A130-6D5D0F5A14E6}" destId="{E93DEEC6-243E-4832-A55E-4230BB30D39A}" srcOrd="11" destOrd="0" presId="urn:microsoft.com/office/officeart/2005/8/layout/lProcess2"/>
    <dgm:cxn modelId="{8D417D60-C3AD-4E58-A058-BF5223E3644A}" type="presParOf" srcId="{12ACE5C8-B94A-4A8E-A130-6D5D0F5A14E6}" destId="{DF209602-358A-4EAE-B4EC-B0E9E47EB941}" srcOrd="12" destOrd="0" presId="urn:microsoft.com/office/officeart/2005/8/layout/lProcess2"/>
    <dgm:cxn modelId="{341D6D5C-13B1-4E84-870B-839FAACB3A3F}" type="presParOf" srcId="{DF209602-358A-4EAE-B4EC-B0E9E47EB941}" destId="{C27E5D68-37D8-45A0-B70B-DE9D1390F70E}" srcOrd="0" destOrd="0" presId="urn:microsoft.com/office/officeart/2005/8/layout/lProcess2"/>
    <dgm:cxn modelId="{95981ED5-3B49-4782-A889-B424D9FA1BA4}" type="presParOf" srcId="{DF209602-358A-4EAE-B4EC-B0E9E47EB941}" destId="{7B7C11D5-AB34-4978-A21C-FD2A5FDBFA43}" srcOrd="1" destOrd="0" presId="urn:microsoft.com/office/officeart/2005/8/layout/lProcess2"/>
    <dgm:cxn modelId="{06031ADC-160C-4CA0-B0DD-C64362F320A3}" type="presParOf" srcId="{DF209602-358A-4EAE-B4EC-B0E9E47EB941}" destId="{F3E9DD73-28A8-45AF-A826-5076A75CFA9D}" srcOrd="2" destOrd="0" presId="urn:microsoft.com/office/officeart/2005/8/layout/lProcess2"/>
    <dgm:cxn modelId="{BA41A340-4BC6-4E57-B0EA-C4F0E127366D}" type="presParOf" srcId="{F3E9DD73-28A8-45AF-A826-5076A75CFA9D}" destId="{0FB9D90D-10E5-4F44-ADBF-1DB00C4861C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D8F1F-E97D-42E1-A5FC-051423A72FEA}">
      <dsp:nvSpPr>
        <dsp:cNvPr id="0" name=""/>
        <dsp:cNvSpPr/>
      </dsp:nvSpPr>
      <dsp:spPr>
        <a:xfrm>
          <a:off x="7506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Indsamling</a:t>
          </a:r>
        </a:p>
      </dsp:txBody>
      <dsp:txXfrm>
        <a:off x="7506" y="0"/>
        <a:ext cx="1385182" cy="1585994"/>
      </dsp:txXfrm>
    </dsp:sp>
    <dsp:sp modelId="{3E512220-C53A-4251-9955-5F9ADDD12BF1}">
      <dsp:nvSpPr>
        <dsp:cNvPr id="0" name=""/>
        <dsp:cNvSpPr/>
      </dsp:nvSpPr>
      <dsp:spPr>
        <a:xfrm>
          <a:off x="1496577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Kvalificering</a:t>
          </a:r>
          <a:endParaRPr lang="da-DK" sz="1200" b="0" i="1" kern="1200" dirty="0">
            <a:solidFill>
              <a:srgbClr val="315D6D"/>
            </a:solidFill>
            <a:latin typeface="Arial"/>
            <a:ea typeface="+mn-ea"/>
            <a:cs typeface="+mn-cs"/>
          </a:endParaRPr>
        </a:p>
      </dsp:txBody>
      <dsp:txXfrm>
        <a:off x="1496577" y="0"/>
        <a:ext cx="1385182" cy="1585994"/>
      </dsp:txXfrm>
    </dsp:sp>
    <dsp:sp modelId="{78715B87-41B3-4981-A45A-0F724ACC376B}">
      <dsp:nvSpPr>
        <dsp:cNvPr id="0" name=""/>
        <dsp:cNvSpPr/>
      </dsp:nvSpPr>
      <dsp:spPr>
        <a:xfrm>
          <a:off x="2985649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chemeClr val="accent1"/>
              </a:solidFill>
            </a:rPr>
            <a:t>Digitalisering</a:t>
          </a:r>
          <a:endParaRPr lang="da-DK" sz="1000" i="1" kern="1200" dirty="0">
            <a:solidFill>
              <a:schemeClr val="accent1"/>
            </a:solidFill>
          </a:endParaRPr>
        </a:p>
      </dsp:txBody>
      <dsp:txXfrm>
        <a:off x="2985649" y="0"/>
        <a:ext cx="1385182" cy="1585994"/>
      </dsp:txXfrm>
    </dsp:sp>
    <dsp:sp modelId="{51A7E2E4-9508-42D1-AB33-15E443CC7C37}">
      <dsp:nvSpPr>
        <dsp:cNvPr id="0" name=""/>
        <dsp:cNvSpPr/>
      </dsp:nvSpPr>
      <dsp:spPr>
        <a:xfrm>
          <a:off x="4474721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Standardisering</a:t>
          </a:r>
          <a:endParaRPr lang="da-DK" sz="1200" b="0" i="1" kern="1200" dirty="0">
            <a:solidFill>
              <a:srgbClr val="315D6D"/>
            </a:solidFill>
            <a:latin typeface="Arial"/>
            <a:ea typeface="+mn-ea"/>
            <a:cs typeface="+mn-cs"/>
          </a:endParaRPr>
        </a:p>
      </dsp:txBody>
      <dsp:txXfrm>
        <a:off x="4474721" y="0"/>
        <a:ext cx="1385182" cy="1585994"/>
      </dsp:txXfrm>
    </dsp:sp>
    <dsp:sp modelId="{802BFDF5-37E8-420A-BA8F-18D8CFFDE3DC}">
      <dsp:nvSpPr>
        <dsp:cNvPr id="0" name=""/>
        <dsp:cNvSpPr/>
      </dsp:nvSpPr>
      <dsp:spPr>
        <a:xfrm>
          <a:off x="5963792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Oversættelse</a:t>
          </a:r>
        </a:p>
      </dsp:txBody>
      <dsp:txXfrm>
        <a:off x="5963792" y="0"/>
        <a:ext cx="1385182" cy="1585994"/>
      </dsp:txXfrm>
    </dsp:sp>
    <dsp:sp modelId="{BF41257B-3745-439E-A5DE-CA15CBE7DE03}">
      <dsp:nvSpPr>
        <dsp:cNvPr id="0" name=""/>
        <dsp:cNvSpPr/>
      </dsp:nvSpPr>
      <dsp:spPr>
        <a:xfrm>
          <a:off x="7452864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Distribuering</a:t>
          </a:r>
        </a:p>
      </dsp:txBody>
      <dsp:txXfrm>
        <a:off x="7452864" y="0"/>
        <a:ext cx="1385182" cy="1585994"/>
      </dsp:txXfrm>
    </dsp:sp>
    <dsp:sp modelId="{C27E5D68-37D8-45A0-B70B-DE9D1390F70E}">
      <dsp:nvSpPr>
        <dsp:cNvPr id="0" name=""/>
        <dsp:cNvSpPr/>
      </dsp:nvSpPr>
      <dsp:spPr>
        <a:xfrm>
          <a:off x="8941935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Vedligeholdelse</a:t>
          </a:r>
        </a:p>
      </dsp:txBody>
      <dsp:txXfrm>
        <a:off x="8941935" y="0"/>
        <a:ext cx="1385182" cy="1585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D8F1F-E97D-42E1-A5FC-051423A72FEA}">
      <dsp:nvSpPr>
        <dsp:cNvPr id="0" name=""/>
        <dsp:cNvSpPr/>
      </dsp:nvSpPr>
      <dsp:spPr>
        <a:xfrm>
          <a:off x="7506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Indsamling (Analyse)</a:t>
          </a:r>
        </a:p>
      </dsp:txBody>
      <dsp:txXfrm>
        <a:off x="7506" y="0"/>
        <a:ext cx="1385182" cy="1585994"/>
      </dsp:txXfrm>
    </dsp:sp>
    <dsp:sp modelId="{3E512220-C53A-4251-9955-5F9ADDD12BF1}">
      <dsp:nvSpPr>
        <dsp:cNvPr id="0" name=""/>
        <dsp:cNvSpPr/>
      </dsp:nvSpPr>
      <dsp:spPr>
        <a:xfrm>
          <a:off x="1496577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Kvalificering (Arbejdsgruppe)</a:t>
          </a:r>
        </a:p>
      </dsp:txBody>
      <dsp:txXfrm>
        <a:off x="1496577" y="0"/>
        <a:ext cx="1385182" cy="1585994"/>
      </dsp:txXfrm>
    </dsp:sp>
    <dsp:sp modelId="{78715B87-41B3-4981-A45A-0F724ACC376B}">
      <dsp:nvSpPr>
        <dsp:cNvPr id="0" name=""/>
        <dsp:cNvSpPr/>
      </dsp:nvSpPr>
      <dsp:spPr>
        <a:xfrm>
          <a:off x="2985649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chemeClr val="accent1"/>
              </a:solidFill>
            </a:rPr>
            <a:t>Digitalisering</a:t>
          </a:r>
          <a:r>
            <a:rPr lang="da-DK" sz="1200" i="1" kern="1200" dirty="0">
              <a:solidFill>
                <a:schemeClr val="accent1"/>
              </a:solidFill>
            </a:rPr>
            <a:t> </a:t>
          </a:r>
          <a:r>
            <a:rPr lang="da-DK" sz="1000" i="1" kern="1200" dirty="0">
              <a:solidFill>
                <a:schemeClr val="accent1"/>
              </a:solidFill>
            </a:rPr>
            <a:t>(Cobuilder)</a:t>
          </a:r>
        </a:p>
      </dsp:txBody>
      <dsp:txXfrm>
        <a:off x="2985649" y="0"/>
        <a:ext cx="1385182" cy="1585994"/>
      </dsp:txXfrm>
    </dsp:sp>
    <dsp:sp modelId="{51A7E2E4-9508-42D1-AB33-15E443CC7C37}">
      <dsp:nvSpPr>
        <dsp:cNvPr id="0" name=""/>
        <dsp:cNvSpPr/>
      </dsp:nvSpPr>
      <dsp:spPr>
        <a:xfrm>
          <a:off x="4474721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Standardisering (</a:t>
          </a:r>
          <a:r>
            <a:rPr lang="da-DK" sz="1200" b="1" i="1" kern="1200" dirty="0" err="1">
              <a:solidFill>
                <a:srgbClr val="315D6D"/>
              </a:solidFill>
              <a:latin typeface="Arial"/>
              <a:ea typeface="+mn-ea"/>
              <a:cs typeface="+mn-cs"/>
            </a:rPr>
            <a:t>Governence</a:t>
          </a: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)</a:t>
          </a:r>
        </a:p>
      </dsp:txBody>
      <dsp:txXfrm>
        <a:off x="4474721" y="0"/>
        <a:ext cx="1385182" cy="1585994"/>
      </dsp:txXfrm>
    </dsp:sp>
    <dsp:sp modelId="{802BFDF5-37E8-420A-BA8F-18D8CFFDE3DC}">
      <dsp:nvSpPr>
        <dsp:cNvPr id="0" name=""/>
        <dsp:cNvSpPr/>
      </dsp:nvSpPr>
      <dsp:spPr>
        <a:xfrm>
          <a:off x="5963792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Oversættelse</a:t>
          </a:r>
        </a:p>
      </dsp:txBody>
      <dsp:txXfrm>
        <a:off x="5963792" y="0"/>
        <a:ext cx="1385182" cy="1585994"/>
      </dsp:txXfrm>
    </dsp:sp>
    <dsp:sp modelId="{BF41257B-3745-439E-A5DE-CA15CBE7DE03}">
      <dsp:nvSpPr>
        <dsp:cNvPr id="0" name=""/>
        <dsp:cNvSpPr/>
      </dsp:nvSpPr>
      <dsp:spPr>
        <a:xfrm>
          <a:off x="7452864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Distribuering</a:t>
          </a:r>
        </a:p>
      </dsp:txBody>
      <dsp:txXfrm>
        <a:off x="7452864" y="0"/>
        <a:ext cx="1385182" cy="1585994"/>
      </dsp:txXfrm>
    </dsp:sp>
    <dsp:sp modelId="{C27E5D68-37D8-45A0-B70B-DE9D1390F70E}">
      <dsp:nvSpPr>
        <dsp:cNvPr id="0" name=""/>
        <dsp:cNvSpPr/>
      </dsp:nvSpPr>
      <dsp:spPr>
        <a:xfrm>
          <a:off x="8941935" y="0"/>
          <a:ext cx="1385182" cy="5286647"/>
        </a:xfrm>
        <a:prstGeom prst="roundRect">
          <a:avLst>
            <a:gd name="adj" fmla="val 10000"/>
          </a:avLst>
        </a:prstGeom>
        <a:noFill/>
        <a:ln>
          <a:solidFill>
            <a:srgbClr val="315D6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i="1" kern="1200" dirty="0">
              <a:solidFill>
                <a:srgbClr val="315D6D"/>
              </a:solidFill>
              <a:latin typeface="Arial"/>
              <a:ea typeface="+mn-ea"/>
              <a:cs typeface="+mn-cs"/>
            </a:rPr>
            <a:t>Vedligeholdelse</a:t>
          </a:r>
        </a:p>
      </dsp:txBody>
      <dsp:txXfrm>
        <a:off x="8941935" y="0"/>
        <a:ext cx="1385182" cy="158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8:54:59.90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14 792 1408,'-13'-5'4820,"13"4"-4693,13-12 2522,29-10-1158,-41 22-1465,117-54 1105,206-64 0,-289 105-969,0 0 0,50-30 0,34-15 19,91-43 55,-50 22-58,-58 41-122,-73 30-43,-1-1 0,0-2 1,-1-1-1,37-23 1,-48 27-9,0 0-1,1 1 1,26-9 0,34-16 17,-36 14-7,-32 15-83,0 1 0,-1-1 0,0 0 0,1-1 1,-2 0-1,1 0 0,13-13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8:55:01.12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 6513,'1'-1'-3,"-1"0"-1,1 0 0,0 1 1,0-1-1,-1 1 0,1-1 1,0 0-1,0 1 0,0 0 1,0-1-1,0 1 0,0-1 1,0 1-1,0 0 0,0 0 1,0-1-1,0 1 0,0 0 1,0 0-1,0 0 0,0 0 1,0 0-1,0 1 0,0-1 1,-1 0-1,1 0 0,0 1 1,0-1-1,2 1 0,29 13-936,-27-12 1145,42 13 2446,-42-14-2458,0 0 1,0 0-1,0 1 1,0 0-1,0 0 1,0 0-1,0 1 1,-1-1-1,1 1 1,-1 0-1,0 0 1,0 1-1,7 6 1,19 20-26,51 38 1,-19-17 44,-57-46-154,0 0-1,-1 0 0,1 1 1,-1-1-1,-1 1 0,4 7 1,-4-9-19,-1 0 0,0 1 0,1-1 0,0 0 0,0 0 0,0-1 0,1 1 0,6 5 0,2 0 14,0 0-1,0-1 1,1 0 0,1 0 0,-1-2 0,1 0 0,0 0 0,1-1 0,-1-1 0,1-1 0,21 3-1,-22-3-31,-1 0 0,1 0 0,-1 1 0,0 1-1,0 0 1,0 1 0,-1 1 0,0 0-1,13 9 1,54 27 106,-46-28-37,39 24 0,-51-25-38,1-2 0,0-1 0,1-1 1,42 13-1,-46-19-25,1 0-1,-1 2 1,0 0 0,-1 1-1,0 0 1,0 2 0,0 0 0,25 19-1,-7-1 14,22 19-910,-39-24-624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8:55:02.6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1 642 2809,'0'-2'319,"1"0"0,0 0 0,-1 0 0,1 0 1,0 0-1,0 1 0,0-1 0,0 0 1,0 1-1,5-5 958,-5 5-958,1-1 0,-1 1 0,1 0 1,0 0-1,1-1 0,39-19 611,-35 17-891,44-10 192,-10 3-55,-18 3-35,1 1 1,-1 1-1,2 1 1,-1 2-1,33-2 1,-25 3 73,-1-2 0,51-12 0,121-32 207,-57 15-232,41-2 78,-127 27-70,0-3 0,91-30 1,-86 18-69,1 3 1,0 3 0,127-16-1,32-5 28,-39 4 19,-126 23-99,104-33 0,10-3 21,98-9-1613,-244 51-116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8:55:03.81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4513,'29'4'6627,"14"11"-4485,-33-11-2125,1 0 0,0 0-1,-1-1 1,14 2 0,55 10 289,-1 3 0,103 38 0,-137-42-266,24 4 146,135 19-1,-76-17-61,-44-6-37,30 6 31,141 42 0,49 25 207,-118-17-218,-181-69-103,80 29 243,169 34 1,-167-48-142,-43-7 31,88 6 0,76 6-170,-184-16-894,0 2-707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8:55:05.10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12 679 1648,'-12'-27'9697,"13"24"-9429,-2 2-200,1-1 0,0 0 0,1 0 0,-1 0 0,0 0 0,0 1 0,1-1 0,-1 0 0,1 0 0,0 1 0,0-1-1,-1 0 1,1 1 0,0-1 0,0 1 0,0-1 0,0 1 0,1-1 0,-1 1 0,0 0 0,1 0 0,-1-1 0,1 1 0,-1 0 0,1 0 0,-1 1 0,1-1 0,0 0 0,-1 0-1,1 1 1,0-1 0,0 1 0,2-1 0,11-4-69,225-106 752,-234 108-742,473-202 157,-106 52-107,-289 109-42,-60 30-28,0 1 0,0 1 0,2 1 1,-1 2-1,49-13 0,-26 20-1018,-32 5-166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8:55:05.87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6 12683,'0'0'-7,"0"-1"0,0 1 1,0 0-1,0-1 0,1 1 0,-1 0 1,0 0-1,0-1 0,0 1 1,0 0-1,0 0 0,1 0 1,-1-1-1,0 1 0,0 0 0,1 0 1,-1 0-1,0-1 0,0 1 1,1 0-1,-1 0 0,0 0 1,0 0-1,1 0 0,-1 0 0,0 0 1,0 0-1,1-1 0,-1 1 1,0 0-1,1 0 0,-1 0 1,0 0-1,0 1 0,1-1 0,-1 0 1,0 0-1,1 0 0,-1 0 1,0 0-1,0 0 0,1 0 1,-1 0-1,0 1 0,0-1 0,1 0 1,-1 0-1,0 0 0,0 0 1,0 1-1,1-1 0,-1 0 1,0 0-1,0 1 0,0-1 0,0 0 1,20 16 326,-4 0-33,-1-1 177,1 0-1,1-1 1,18 12 0,212 120 799,21 37-652,11 7-335,-253-174-338,-1 1 1,-1 1-1,43 41 0,-45-40-1017,45 32 0,-11-12-1594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2DD6-7800-1F42-9FCE-66FCA0A8C542}" type="datetimeFigureOut">
              <a:rPr lang="en-DK" smtClean="0"/>
              <a:t>11/18/2021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688C-3C01-4244-B8BA-F82A22D3F48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7065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9130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Potentialet for øget produktivitet gennem deling af data er stort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Der er behov for at arbejde mere effektivt og smartere sammen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Behovet for simplicitet vokser i takt med den stigende digitalisering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De digitale processer er blevet meget komplekse og omstændige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Mængden af manuelle opgaver forbundet med dårlige data forhindre branchen i at udvikle sig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Der generelt er mistro til data i branchen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Alle virksomhederne gør det på hver deres måde, hvorfor data ikke mødes når de udveksles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Der er et stort gab mellem eksperter og slutbrugere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5176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da-DK" dirty="0"/>
          </a:p>
          <a:p>
            <a:pPr marL="628650" lvl="1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8298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Producenterne er i dag pålagt at videregive informationer om deklarerede værdier. </a:t>
            </a:r>
          </a:p>
          <a:p>
            <a:endParaRPr lang="da-DK" dirty="0"/>
          </a:p>
          <a:p>
            <a:r>
              <a:rPr lang="da-DK" dirty="0"/>
              <a:t>Fungere i dag som PDF</a:t>
            </a:r>
          </a:p>
          <a:p>
            <a:endParaRPr lang="da-DK" dirty="0"/>
          </a:p>
          <a:p>
            <a:r>
              <a:rPr lang="da-DK" dirty="0"/>
              <a:t>Harmoniserede produktstand -&gt; </a:t>
            </a:r>
            <a:r>
              <a:rPr lang="da-DK" dirty="0" err="1"/>
              <a:t>DoP</a:t>
            </a:r>
            <a:r>
              <a:rPr lang="da-DK" dirty="0"/>
              <a:t>  -&gt; CE mærkning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477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4076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 sigt kunne adoptere materialepasset som Standard Egenskabsdata.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4664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18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8059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20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258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C688C-3C01-4244-B8BA-F82A22D3F489}" type="slidenum">
              <a:rPr lang="en-DK" smtClean="0"/>
              <a:t>22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7325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template_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586CDE84-7504-4C79-9088-988B1A2CCE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632" y="625122"/>
            <a:ext cx="9220140" cy="48857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AA96821C-DDC1-43C3-8719-480C9BB0B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45" y="6141281"/>
            <a:ext cx="1091980" cy="358818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1343026"/>
            <a:ext cx="880541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A15B2860-E977-4498-8CA7-7AEA76458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8988" y="5431234"/>
            <a:ext cx="2494528" cy="900556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A3504BCC-A087-4229-B53B-0E98270C3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0" y="5431234"/>
            <a:ext cx="2494528" cy="9005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4CF33C3-08FE-4D60-82E8-F043D7201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529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0000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91286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529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0000" y="1182255"/>
            <a:ext cx="3906618" cy="469207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6353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6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0" name="Pladsholder til tekst 16">
            <a:extLst>
              <a:ext uri="{FF2B5EF4-FFF2-40B4-BE49-F238E27FC236}">
                <a16:creationId xmlns:a16="http://schemas.microsoft.com/office/drawing/2014/main" id="{1ED2BBF1-08AE-4F21-8ABB-D014EA7CD5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0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23278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 B me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6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0" name="Pladsholder til tekst 16">
            <a:extLst>
              <a:ext uri="{FF2B5EF4-FFF2-40B4-BE49-F238E27FC236}">
                <a16:creationId xmlns:a16="http://schemas.microsoft.com/office/drawing/2014/main" id="{1ED2BBF1-08AE-4F21-8ABB-D014EA7CD5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0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63716631-AB88-4318-AACE-FA106E9A5A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9125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91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315D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5" y="2955205"/>
            <a:ext cx="4276725" cy="2180213"/>
          </a:xfrm>
          <a:prstGeom prst="rect">
            <a:avLst/>
          </a:prstGeom>
          <a:noFill/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3516CF3-1CA5-4823-802E-7CAC4A10C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2119"/>
          <a:stretch/>
        </p:blipFill>
        <p:spPr>
          <a:xfrm>
            <a:off x="5988995" y="2879084"/>
            <a:ext cx="942017" cy="550007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4C6FD9B3-1C2E-448C-AC3B-5F71FE847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91" r="-1178"/>
          <a:stretch/>
        </p:blipFill>
        <p:spPr>
          <a:xfrm>
            <a:off x="777497" y="5277001"/>
            <a:ext cx="1571333" cy="5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DC78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6" y="2982913"/>
            <a:ext cx="4493602" cy="263279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37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4D5B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6" y="2982913"/>
            <a:ext cx="4522910" cy="263279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9340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A5BD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5" y="2982913"/>
            <a:ext cx="4499463" cy="263279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90741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8836846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58DDA78-33FE-4EF1-B786-8654968B83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0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 baseline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CC42A057-FEBD-4E42-81A5-10220178BA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702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8" name="Pladsholder til tekst 25">
            <a:extLst>
              <a:ext uri="{FF2B5EF4-FFF2-40B4-BE49-F238E27FC236}">
                <a16:creationId xmlns:a16="http://schemas.microsoft.com/office/drawing/2014/main" id="{68171659-4E1A-43FF-8119-82916BAD69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5804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9" name="Pladsholder til tekst 25">
            <a:extLst>
              <a:ext uri="{FF2B5EF4-FFF2-40B4-BE49-F238E27FC236}">
                <a16:creationId xmlns:a16="http://schemas.microsoft.com/office/drawing/2014/main" id="{19EFBABD-6128-4341-B275-77DC5F2E2F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1906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0" name="Pladsholder til billede 7">
            <a:extLst>
              <a:ext uri="{FF2B5EF4-FFF2-40B4-BE49-F238E27FC236}">
                <a16:creationId xmlns:a16="http://schemas.microsoft.com/office/drawing/2014/main" id="{FC7C9ED0-A645-48EC-867C-D3178CA037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79702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7">
            <a:extLst>
              <a:ext uri="{FF2B5EF4-FFF2-40B4-BE49-F238E27FC236}">
                <a16:creationId xmlns:a16="http://schemas.microsoft.com/office/drawing/2014/main" id="{3B0102BE-A9C0-4351-A331-6928C2019D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5804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7">
            <a:extLst>
              <a:ext uri="{FF2B5EF4-FFF2-40B4-BE49-F238E27FC236}">
                <a16:creationId xmlns:a16="http://schemas.microsoft.com/office/drawing/2014/main" id="{F295500F-2820-4F70-AC76-97F68CDFCB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11906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357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10705700" cy="7906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58DDA78-33FE-4EF1-B786-8654968B83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0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CC42A057-FEBD-4E42-81A5-10220178BA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702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8" name="Pladsholder til tekst 25">
            <a:extLst>
              <a:ext uri="{FF2B5EF4-FFF2-40B4-BE49-F238E27FC236}">
                <a16:creationId xmlns:a16="http://schemas.microsoft.com/office/drawing/2014/main" id="{68171659-4E1A-43FF-8119-82916BAD69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5804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9" name="Pladsholder til tekst 25">
            <a:extLst>
              <a:ext uri="{FF2B5EF4-FFF2-40B4-BE49-F238E27FC236}">
                <a16:creationId xmlns:a16="http://schemas.microsoft.com/office/drawing/2014/main" id="{19EFBABD-6128-4341-B275-77DC5F2E2F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1906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0" name="Pladsholder til billede 7">
            <a:extLst>
              <a:ext uri="{FF2B5EF4-FFF2-40B4-BE49-F238E27FC236}">
                <a16:creationId xmlns:a16="http://schemas.microsoft.com/office/drawing/2014/main" id="{FC7C9ED0-A645-48EC-867C-D3178CA037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79702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7">
            <a:extLst>
              <a:ext uri="{FF2B5EF4-FFF2-40B4-BE49-F238E27FC236}">
                <a16:creationId xmlns:a16="http://schemas.microsoft.com/office/drawing/2014/main" id="{3B0102BE-A9C0-4351-A331-6928C2019D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5804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7">
            <a:extLst>
              <a:ext uri="{FF2B5EF4-FFF2-40B4-BE49-F238E27FC236}">
                <a16:creationId xmlns:a16="http://schemas.microsoft.com/office/drawing/2014/main" id="{F295500F-2820-4F70-AC76-97F68CDFCB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11906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AF44D8A-5C8C-4208-AB42-2CB1C765D3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1061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tekst 25">
            <a:extLst>
              <a:ext uri="{FF2B5EF4-FFF2-40B4-BE49-F238E27FC236}">
                <a16:creationId xmlns:a16="http://schemas.microsoft.com/office/drawing/2014/main" id="{AF54C7CA-AD35-41E1-B57E-86598FD836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600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25">
            <a:extLst>
              <a:ext uri="{FF2B5EF4-FFF2-40B4-BE49-F238E27FC236}">
                <a16:creationId xmlns:a16="http://schemas.microsoft.com/office/drawing/2014/main" id="{27A29E78-D952-4B10-AEF7-26E1DBADF8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79702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tekst 25">
            <a:extLst>
              <a:ext uri="{FF2B5EF4-FFF2-40B4-BE49-F238E27FC236}">
                <a16:creationId xmlns:a16="http://schemas.microsoft.com/office/drawing/2014/main" id="{A1BE1A4F-BD7E-41D7-BB7B-76FB194480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95804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25">
            <a:extLst>
              <a:ext uri="{FF2B5EF4-FFF2-40B4-BE49-F238E27FC236}">
                <a16:creationId xmlns:a16="http://schemas.microsoft.com/office/drawing/2014/main" id="{7D12D33F-E065-49AA-ACE5-955E0BF08E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11906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8" name="Pladsholder til billede 7">
            <a:extLst>
              <a:ext uri="{FF2B5EF4-FFF2-40B4-BE49-F238E27FC236}">
                <a16:creationId xmlns:a16="http://schemas.microsoft.com/office/drawing/2014/main" id="{BC5B7DCB-A4ED-4780-9CF4-136ABBBEDC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79702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9" name="Pladsholder til billede 7">
            <a:extLst>
              <a:ext uri="{FF2B5EF4-FFF2-40B4-BE49-F238E27FC236}">
                <a16:creationId xmlns:a16="http://schemas.microsoft.com/office/drawing/2014/main" id="{603263BC-AE1C-44D0-A27C-A2DBF6B0B8D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95804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billede 7">
            <a:extLst>
              <a:ext uri="{FF2B5EF4-FFF2-40B4-BE49-F238E27FC236}">
                <a16:creationId xmlns:a16="http://schemas.microsoft.com/office/drawing/2014/main" id="{1DA6CD63-B0EA-49D0-8D6B-029D78C652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311906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264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template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632" y="625122"/>
            <a:ext cx="9220140" cy="48857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1343026"/>
            <a:ext cx="880541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10705700" cy="7906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77823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58DDA78-33FE-4EF1-B786-8654968B83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85160" y="173659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AF44D8A-5C8C-4208-AB42-2CB1C765D3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1061" y="3216856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8" name="Pladsholder til billede 7">
            <a:extLst>
              <a:ext uri="{FF2B5EF4-FFF2-40B4-BE49-F238E27FC236}">
                <a16:creationId xmlns:a16="http://schemas.microsoft.com/office/drawing/2014/main" id="{BC5B7DCB-A4ED-4780-9CF4-136ABBBEDC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2770" y="466084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6" name="Pladsholder til tekst 25">
            <a:extLst>
              <a:ext uri="{FF2B5EF4-FFF2-40B4-BE49-F238E27FC236}">
                <a16:creationId xmlns:a16="http://schemas.microsoft.com/office/drawing/2014/main" id="{F481BBBA-45BA-4E88-BB2B-888C3FDAD8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85160" y="315391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7" name="Pladsholder til tekst 25">
            <a:extLst>
              <a:ext uri="{FF2B5EF4-FFF2-40B4-BE49-F238E27FC236}">
                <a16:creationId xmlns:a16="http://schemas.microsoft.com/office/drawing/2014/main" id="{73669F5D-4E59-423D-8AA7-8CB19E4F65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85160" y="4603887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8" name="Pladsholder til billede 7">
            <a:extLst>
              <a:ext uri="{FF2B5EF4-FFF2-40B4-BE49-F238E27FC236}">
                <a16:creationId xmlns:a16="http://schemas.microsoft.com/office/drawing/2014/main" id="{30C40402-E7C7-4AF3-9316-317F88AD5A8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23770" y="177823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9" name="Pladsholder til tekst 25">
            <a:extLst>
              <a:ext uri="{FF2B5EF4-FFF2-40B4-BE49-F238E27FC236}">
                <a16:creationId xmlns:a16="http://schemas.microsoft.com/office/drawing/2014/main" id="{7524A4CA-22C1-4C18-ABE1-2469A1DB5A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27869" y="173659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0" name="Pladsholder til billede 7">
            <a:extLst>
              <a:ext uri="{FF2B5EF4-FFF2-40B4-BE49-F238E27FC236}">
                <a16:creationId xmlns:a16="http://schemas.microsoft.com/office/drawing/2014/main" id="{CF2A181D-C7B7-4C04-B318-0AB65D45B7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23770" y="3216856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1" name="Pladsholder til billede 7">
            <a:extLst>
              <a:ext uri="{FF2B5EF4-FFF2-40B4-BE49-F238E27FC236}">
                <a16:creationId xmlns:a16="http://schemas.microsoft.com/office/drawing/2014/main" id="{FE00877C-6631-4048-B401-DE1A39D0C4B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15479" y="466084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2" name="Pladsholder til tekst 25">
            <a:extLst>
              <a:ext uri="{FF2B5EF4-FFF2-40B4-BE49-F238E27FC236}">
                <a16:creationId xmlns:a16="http://schemas.microsoft.com/office/drawing/2014/main" id="{00850E03-48F4-4A00-A894-0BD32B8A21D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27869" y="315391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3" name="Pladsholder til tekst 25">
            <a:extLst>
              <a:ext uri="{FF2B5EF4-FFF2-40B4-BE49-F238E27FC236}">
                <a16:creationId xmlns:a16="http://schemas.microsoft.com/office/drawing/2014/main" id="{74CC72AB-5B3E-4575-9E4E-4236F970D72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27869" y="4603887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70021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72FF7FC3-13FD-47A2-9CF9-0858E6159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396874" cy="108530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12906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72FF7FC3-13FD-47A2-9CF9-0858E6159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396874" cy="108530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0" name="Pladsholder til billede 39">
            <a:extLst>
              <a:ext uri="{FF2B5EF4-FFF2-40B4-BE49-F238E27FC236}">
                <a16:creationId xmlns:a16="http://schemas.microsoft.com/office/drawing/2014/main" id="{5B725AE5-DAB4-4C37-96F1-2861F2CD1C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600" y="1733550"/>
            <a:ext cx="1130300" cy="1210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2" name="Pladsholder til tekst 41">
            <a:extLst>
              <a:ext uri="{FF2B5EF4-FFF2-40B4-BE49-F238E27FC236}">
                <a16:creationId xmlns:a16="http://schemas.microsoft.com/office/drawing/2014/main" id="{F125A7C2-CFC2-4C1B-A9BD-A7B47552B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34893" y="169549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3" name="Pladsholder til billede 39">
            <a:extLst>
              <a:ext uri="{FF2B5EF4-FFF2-40B4-BE49-F238E27FC236}">
                <a16:creationId xmlns:a16="http://schemas.microsoft.com/office/drawing/2014/main" id="{E6CE00A1-1464-4EF9-B1A5-1576822A1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3153380"/>
            <a:ext cx="1130300" cy="1210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390742D5-CF45-409F-8C24-2547CD070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34893" y="311532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billede 39">
            <a:extLst>
              <a:ext uri="{FF2B5EF4-FFF2-40B4-BE49-F238E27FC236}">
                <a16:creationId xmlns:a16="http://schemas.microsoft.com/office/drawing/2014/main" id="{4250B29F-E0EA-4F40-A644-44CBD84AE4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7266" y="1733551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6" name="Pladsholder til tekst 41">
            <a:extLst>
              <a:ext uri="{FF2B5EF4-FFF2-40B4-BE49-F238E27FC236}">
                <a16:creationId xmlns:a16="http://schemas.microsoft.com/office/drawing/2014/main" id="{943AA4B2-C8B6-421E-B507-7DE852417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8559" y="169549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7" name="Pladsholder til billede 39">
            <a:extLst>
              <a:ext uri="{FF2B5EF4-FFF2-40B4-BE49-F238E27FC236}">
                <a16:creationId xmlns:a16="http://schemas.microsoft.com/office/drawing/2014/main" id="{F3129C8C-8D42-48BE-B9BC-E53CD6860E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7266" y="3153380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73214EC3-60B5-4531-967D-1DD2362D6E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68559" y="311532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billede 39">
            <a:extLst>
              <a:ext uri="{FF2B5EF4-FFF2-40B4-BE49-F238E27FC236}">
                <a16:creationId xmlns:a16="http://schemas.microsoft.com/office/drawing/2014/main" id="{9F5F3EDD-5EA0-4B53-BBEF-B3F0F10F4C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0932" y="1733551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0" name="Pladsholder til tekst 41">
            <a:extLst>
              <a:ext uri="{FF2B5EF4-FFF2-40B4-BE49-F238E27FC236}">
                <a16:creationId xmlns:a16="http://schemas.microsoft.com/office/drawing/2014/main" id="{D1837FA2-7A59-45F3-9101-ADF6448A81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2225" y="169549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1" name="Pladsholder til billede 39">
            <a:extLst>
              <a:ext uri="{FF2B5EF4-FFF2-40B4-BE49-F238E27FC236}">
                <a16:creationId xmlns:a16="http://schemas.microsoft.com/office/drawing/2014/main" id="{F8EF8875-E32C-4EB9-95BC-4E93C2E738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30932" y="3153380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B3325CA8-259C-49D3-8381-07E06CE9A8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02225" y="311532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47680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lid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B63B058D-B851-4158-8D72-DA1B0A77D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98765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lide nega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B63B058D-B851-4158-8D72-DA1B0A77D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6CAEADFB-5BE5-4AF2-BEF5-0C59DDDF5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45" y="6141281"/>
            <a:ext cx="1091980" cy="35881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E26BFB15-02F5-44F1-828A-E1BD4F84B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8988" y="5431234"/>
            <a:ext cx="2494528" cy="900556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E234587-AC4D-4D88-B840-AD866F514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3820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2067F-478C-474A-9B72-938E137B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2AF271-9773-4378-9F41-F3D64C51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47801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C308B-AA2F-4D01-9740-1DF7973A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B56DA2E-392D-49D9-8BF8-2032F3A7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43D9-10C9-456F-9C69-D49D58D3DC43}" type="datetimeFigureOut">
              <a:rPr lang="da-DK" smtClean="0"/>
              <a:t>18-11-2021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7BD62FE-F5BB-4D4D-BDEF-7EB62D9D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17118C-2793-4E20-8022-7450F491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FBD72-DA4F-4967-90E7-1295711C5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70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template_person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632" y="625122"/>
            <a:ext cx="9220140" cy="48857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1343026"/>
            <a:ext cx="880541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9B6E578-DD1E-416F-A65F-FB9120E61C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6709" y="5923204"/>
            <a:ext cx="2967951" cy="46196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E768AA3F-4A30-4854-836B-7AB98F0BD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1054" y="4291013"/>
            <a:ext cx="3621708" cy="21620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Placer dit billede her</a:t>
            </a:r>
          </a:p>
        </p:txBody>
      </p:sp>
    </p:spTree>
    <p:extLst>
      <p:ext uri="{BB962C8B-B14F-4D97-AF65-F5344CB8AC3E}">
        <p14:creationId xmlns:p14="http://schemas.microsoft.com/office/powerpoint/2010/main" val="72705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694214"/>
            <a:ext cx="823264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nega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694214"/>
            <a:ext cx="823264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415ECDD2-8400-4120-B7A6-CF2EBE800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45" y="6141281"/>
            <a:ext cx="1091980" cy="35881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0169747F-D5C6-4D9F-B256-7B5300949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8988" y="5431234"/>
            <a:ext cx="2494528" cy="900556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EE0671D-91CD-4BC7-973E-7B5E336ED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38205" y="526210"/>
            <a:ext cx="1567353" cy="900556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93F4B6A0-29F1-42C1-A74D-C5EACAE6D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0" y="5431234"/>
            <a:ext cx="2494528" cy="9005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49DEB6DD-546E-4945-8A11-1160967D3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4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8">
            <a:extLst>
              <a:ext uri="{FF2B5EF4-FFF2-40B4-BE49-F238E27FC236}">
                <a16:creationId xmlns:a16="http://schemas.microsoft.com/office/drawing/2014/main" id="{86238209-B1D7-41CD-94D5-3CFBAA366D7D}"/>
              </a:ext>
            </a:extLst>
          </p:cNvPr>
          <p:cNvSpPr/>
          <p:nvPr userDrawn="1"/>
        </p:nvSpPr>
        <p:spPr>
          <a:xfrm>
            <a:off x="10397765" y="0"/>
            <a:ext cx="1794234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000" y="2673350"/>
            <a:ext cx="9220140" cy="368935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69386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 me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8">
            <a:extLst>
              <a:ext uri="{FF2B5EF4-FFF2-40B4-BE49-F238E27FC236}">
                <a16:creationId xmlns:a16="http://schemas.microsoft.com/office/drawing/2014/main" id="{86238209-B1D7-41CD-94D5-3CFBAA366D7D}"/>
              </a:ext>
            </a:extLst>
          </p:cNvPr>
          <p:cNvSpPr/>
          <p:nvPr userDrawn="1"/>
        </p:nvSpPr>
        <p:spPr>
          <a:xfrm>
            <a:off x="10397765" y="0"/>
            <a:ext cx="1794234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000" y="2673350"/>
            <a:ext cx="9220140" cy="368935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1062" y="183832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164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2673350"/>
            <a:ext cx="4345995" cy="326563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496" y="2468048"/>
            <a:ext cx="6152994" cy="365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247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496" y="2468048"/>
            <a:ext cx="6152994" cy="365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34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DED24E5-C21B-44F4-B49F-DC350DCB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8051321" cy="831600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da-DK" dirty="0"/>
              <a:t>Klik for at redigere titeltypografien i masteren</a:t>
            </a:r>
            <a:br>
              <a:rPr lang="da-DK" dirty="0"/>
            </a:br>
            <a:endParaRPr lang="da-DK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866BB368-3444-4772-8EE6-6ECB9E15ED9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B5675CA-655E-4190-B9DB-76EBFFF7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55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7" r:id="rId12"/>
    <p:sldLayoutId id="2147483668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70" r:id="rId19"/>
    <p:sldLayoutId id="2147483674" r:id="rId20"/>
    <p:sldLayoutId id="2147483656" r:id="rId21"/>
    <p:sldLayoutId id="2147483675" r:id="rId22"/>
    <p:sldLayoutId id="2147483678" r:id="rId23"/>
    <p:sldLayoutId id="2147483679" r:id="rId24"/>
    <p:sldLayoutId id="2147483680" r:id="rId25"/>
    <p:sldLayoutId id="2147483681" r:id="rId26"/>
  </p:sldLayoutIdLst>
  <p:txStyles>
    <p:titleStyle>
      <a:lvl1pPr algn="l" defTabSz="914400" rtl="0" eaLnBrk="1" latinLnBrk="0" hangingPunct="1">
        <a:lnSpc>
          <a:spcPct val="100000"/>
        </a:lnSpc>
        <a:spcBef>
          <a:spcPts val="100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2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5.svg"/><Relationship Id="rId10" Type="http://schemas.openxmlformats.org/officeDocument/2006/relationships/image" Target="../media/image40.jpeg"/><Relationship Id="rId19" Type="http://schemas.openxmlformats.org/officeDocument/2006/relationships/image" Target="../media/image4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picture containing outdoor, plane, large, light&#10;&#10;Description automatically generated">
            <a:extLst>
              <a:ext uri="{FF2B5EF4-FFF2-40B4-BE49-F238E27FC236}">
                <a16:creationId xmlns:a16="http://schemas.microsoft.com/office/drawing/2014/main" id="{1799375B-B46A-4DA4-A274-A9E0D5874D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222696-6808-44F1-805F-F8CCDB2B8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Molio Konference 2021  |  18-11-2021</a:t>
            </a:r>
            <a:endParaRPr lang="da-DK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A13C07-DEC4-4D1B-81ED-9D6733C23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632" y="1343026"/>
            <a:ext cx="11074908" cy="13298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Molio	</a:t>
            </a:r>
            <a:endParaRPr lang="da-DK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Egenskabsdata til den danske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bygge- og anlægsbranche </a:t>
            </a:r>
          </a:p>
          <a:p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009645-65EF-4548-A6B6-A148A78D9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38" r="-202"/>
          <a:stretch/>
        </p:blipFill>
        <p:spPr>
          <a:xfrm>
            <a:off x="0" y="5431234"/>
            <a:ext cx="2494528" cy="90055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897402B-7CDB-4DDF-AB1F-54E08AC6A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EA246B41-D7B7-41CF-B1B4-BA4229B63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141600"/>
            <a:ext cx="1091980" cy="3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665B38A-1B35-40CD-9ACD-C3D7682070DD}"/>
              </a:ext>
            </a:extLst>
          </p:cNvPr>
          <p:cNvSpPr txBox="1"/>
          <p:nvPr/>
        </p:nvSpPr>
        <p:spPr>
          <a:xfrm>
            <a:off x="864000" y="2104481"/>
            <a:ext cx="1132800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2400" b="1" u="sng" dirty="0">
                <a:latin typeface="Arial"/>
              </a:rPr>
              <a:t>HVAD ER PROJEKTET IKKE!?</a:t>
            </a:r>
          </a:p>
          <a:p>
            <a:pPr lvl="0">
              <a:defRPr/>
            </a:pPr>
            <a:endParaRPr lang="da-DK" sz="2400" u="sng" dirty="0">
              <a:latin typeface="Arial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Leverancespecifikation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endParaRPr lang="da-DK" sz="2400" dirty="0">
              <a:latin typeface="Arial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Kravspecifikation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endParaRPr lang="da-DK" sz="2400" dirty="0">
              <a:latin typeface="Arial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Primære tekniske løsning </a:t>
            </a:r>
            <a:r>
              <a:rPr lang="da-DK" sz="2400" dirty="0"/>
              <a:t>for anvendelse i praksis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endParaRPr lang="da-DK" sz="2400" dirty="0">
              <a:latin typeface="Arial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Svaret på alle bønner ;-)</a:t>
            </a:r>
          </a:p>
          <a:p>
            <a:pPr lvl="1">
              <a:defRPr/>
            </a:pPr>
            <a:r>
              <a:rPr lang="da-DK" sz="2400" dirty="0">
                <a:latin typeface="Arial"/>
              </a:rPr>
              <a:t>                                        …..det første år ;-)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a-DK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7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EGENSKABSDATA</a:t>
            </a:r>
          </a:p>
        </p:txBody>
      </p:sp>
    </p:spTree>
    <p:extLst>
      <p:ext uri="{BB962C8B-B14F-4D97-AF65-F5344CB8AC3E}">
        <p14:creationId xmlns:p14="http://schemas.microsoft.com/office/powerpoint/2010/main" val="422067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C4159298-94F4-425E-816D-51078146D3D3}"/>
              </a:ext>
            </a:extLst>
          </p:cNvPr>
          <p:cNvSpPr/>
          <p:nvPr/>
        </p:nvSpPr>
        <p:spPr>
          <a:xfrm>
            <a:off x="8882756" y="1247776"/>
            <a:ext cx="2998988" cy="4848224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8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E16D8036-B7ED-4B5F-88B4-C0E17A7D977D}"/>
              </a:ext>
            </a:extLst>
          </p:cNvPr>
          <p:cNvSpPr/>
          <p:nvPr/>
        </p:nvSpPr>
        <p:spPr>
          <a:xfrm>
            <a:off x="799452" y="2920853"/>
            <a:ext cx="8554098" cy="1415949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/>
              <a:t>…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E08A6D5-F84E-4726-88A5-3740C3B8B8DA}"/>
              </a:ext>
            </a:extLst>
          </p:cNvPr>
          <p:cNvSpPr/>
          <p:nvPr/>
        </p:nvSpPr>
        <p:spPr>
          <a:xfrm>
            <a:off x="799452" y="1416746"/>
            <a:ext cx="8554098" cy="1335137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800" dirty="0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EBDC6AB-7C31-4F9B-BBAC-252F16F8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10165950" cy="1085306"/>
          </a:xfrm>
        </p:spPr>
        <p:txBody>
          <a:bodyPr/>
          <a:lstStyle/>
          <a:p>
            <a:r>
              <a:rPr lang="da-DK" dirty="0"/>
              <a:t>Omdrejningspunktet er Egenskaber, Egenskabsdata samt metadata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918F985-2A2B-48EC-9ECE-093DDD26698E}"/>
              </a:ext>
            </a:extLst>
          </p:cNvPr>
          <p:cNvSpPr txBox="1"/>
          <p:nvPr/>
        </p:nvSpPr>
        <p:spPr>
          <a:xfrm>
            <a:off x="940200" y="1446163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EGENSKABSDATA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AFBF3A44-0BEB-43AA-93D2-DDE123C85D1A}"/>
              </a:ext>
            </a:extLst>
          </p:cNvPr>
          <p:cNvSpPr txBox="1"/>
          <p:nvPr/>
        </p:nvSpPr>
        <p:spPr>
          <a:xfrm>
            <a:off x="9692381" y="2503335"/>
            <a:ext cx="18974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>
                <a:solidFill>
                  <a:srgbClr val="315D6D"/>
                </a:solidFill>
              </a:rPr>
              <a:t>Teknisk definition</a:t>
            </a:r>
          </a:p>
          <a:p>
            <a:r>
              <a:rPr lang="da-DK" sz="1400" dirty="0">
                <a:solidFill>
                  <a:srgbClr val="315D6D"/>
                </a:solidFill>
              </a:rPr>
              <a:t>Måleenhed</a:t>
            </a:r>
          </a:p>
          <a:p>
            <a:r>
              <a:rPr lang="da-DK" sz="1400" dirty="0">
                <a:solidFill>
                  <a:srgbClr val="315D6D"/>
                </a:solidFill>
              </a:rPr>
              <a:t>Forkortelse</a:t>
            </a:r>
          </a:p>
          <a:p>
            <a:r>
              <a:rPr lang="da-DK" sz="1400" dirty="0">
                <a:solidFill>
                  <a:srgbClr val="315D6D"/>
                </a:solidFill>
              </a:rPr>
              <a:t>Enhed</a:t>
            </a:r>
          </a:p>
          <a:p>
            <a:r>
              <a:rPr lang="da-DK" sz="1400" dirty="0">
                <a:solidFill>
                  <a:srgbClr val="315D6D"/>
                </a:solidFill>
              </a:rPr>
              <a:t>Værdilister</a:t>
            </a:r>
          </a:p>
          <a:p>
            <a:r>
              <a:rPr lang="da-DK" sz="1400" dirty="0">
                <a:solidFill>
                  <a:srgbClr val="315D6D"/>
                </a:solidFill>
              </a:rPr>
              <a:t>System GUID</a:t>
            </a:r>
          </a:p>
          <a:p>
            <a:r>
              <a:rPr lang="da-DK" sz="1400" dirty="0">
                <a:solidFill>
                  <a:srgbClr val="315D6D"/>
                </a:solidFill>
              </a:rPr>
              <a:t>Version GUID</a:t>
            </a:r>
          </a:p>
          <a:p>
            <a:r>
              <a:rPr lang="da-DK" sz="1400" dirty="0">
                <a:solidFill>
                  <a:srgbClr val="315D6D"/>
                </a:solidFill>
              </a:rPr>
              <a:t>mm.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AB9C30F-65EB-4124-AD2F-E4FCF7C661C2}"/>
              </a:ext>
            </a:extLst>
          </p:cNvPr>
          <p:cNvSpPr txBox="1"/>
          <p:nvPr/>
        </p:nvSpPr>
        <p:spPr>
          <a:xfrm>
            <a:off x="9692381" y="2134003"/>
            <a:ext cx="170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METADATA</a:t>
            </a:r>
            <a:endParaRPr lang="da-DK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74D4FAC6-B932-49B9-815F-4E066B211BFE}"/>
              </a:ext>
            </a:extLst>
          </p:cNvPr>
          <p:cNvSpPr txBox="1"/>
          <p:nvPr/>
        </p:nvSpPr>
        <p:spPr>
          <a:xfrm>
            <a:off x="940200" y="3022352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EGENSKABSDATA</a:t>
            </a:r>
          </a:p>
        </p:txBody>
      </p:sp>
      <p:graphicFrame>
        <p:nvGraphicFramePr>
          <p:cNvPr id="35" name="Tabel 4">
            <a:extLst>
              <a:ext uri="{FF2B5EF4-FFF2-40B4-BE49-F238E27FC236}">
                <a16:creationId xmlns:a16="http://schemas.microsoft.com/office/drawing/2014/main" id="{74742821-B614-4EF8-AEF4-742BB027017D}"/>
              </a:ext>
            </a:extLst>
          </p:cNvPr>
          <p:cNvGraphicFramePr>
            <a:graphicFrameLocks noGrp="1"/>
          </p:cNvGraphicFramePr>
          <p:nvPr/>
        </p:nvGraphicFramePr>
        <p:xfrm>
          <a:off x="1001118" y="1869027"/>
          <a:ext cx="8209557" cy="66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363">
                  <a:extLst>
                    <a:ext uri="{9D8B030D-6E8A-4147-A177-3AD203B41FA5}">
                      <a16:colId xmlns:a16="http://schemas.microsoft.com/office/drawing/2014/main" val="2893457025"/>
                    </a:ext>
                  </a:extLst>
                </a:gridCol>
                <a:gridCol w="1447836">
                  <a:extLst>
                    <a:ext uri="{9D8B030D-6E8A-4147-A177-3AD203B41FA5}">
                      <a16:colId xmlns:a16="http://schemas.microsoft.com/office/drawing/2014/main" val="4159759849"/>
                    </a:ext>
                  </a:extLst>
                </a:gridCol>
                <a:gridCol w="1869358">
                  <a:extLst>
                    <a:ext uri="{9D8B030D-6E8A-4147-A177-3AD203B41FA5}">
                      <a16:colId xmlns:a16="http://schemas.microsoft.com/office/drawing/2014/main" val="705349546"/>
                    </a:ext>
                  </a:extLst>
                </a:gridCol>
              </a:tblGrid>
              <a:tr h="305115">
                <a:tc>
                  <a:txBody>
                    <a:bodyPr/>
                    <a:lstStyle/>
                    <a:p>
                      <a:r>
                        <a:rPr lang="da-DK" sz="1200" b="1" i="1" dirty="0"/>
                        <a:t>Egenskab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200" b="1" i="1" kern="1200" dirty="0">
                          <a:solidFill>
                            <a:schemeClr val="lt1"/>
                          </a:solidFill>
                        </a:rPr>
                        <a:t>Værdi</a:t>
                      </a:r>
                      <a:endParaRPr lang="da-DK" sz="12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2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Enhed</a:t>
                      </a:r>
                    </a:p>
                  </a:txBody>
                  <a:tcPr marL="119884" marR="119884" marT="59943" marB="59943"/>
                </a:tc>
                <a:extLst>
                  <a:ext uri="{0D108BD9-81ED-4DB2-BD59-A6C34878D82A}">
                    <a16:rowId xmlns:a16="http://schemas.microsoft.com/office/drawing/2014/main" val="1523854272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r>
                        <a:rPr lang="da-DK" sz="1600" dirty="0"/>
                        <a:t>modstandsevne overfor </a:t>
                      </a:r>
                      <a:r>
                        <a:rPr lang="da-DK" sz="1600" dirty="0" err="1"/>
                        <a:t>vindlast</a:t>
                      </a:r>
                      <a:endParaRPr lang="da-DK" sz="1600" dirty="0"/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600" i="1" dirty="0"/>
                        <a:t>1600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600" i="1" dirty="0"/>
                        <a:t>PA</a:t>
                      </a:r>
                    </a:p>
                  </a:txBody>
                  <a:tcPr marL="119884" marR="119884" marT="59943" marB="59943"/>
                </a:tc>
                <a:extLst>
                  <a:ext uri="{0D108BD9-81ED-4DB2-BD59-A6C34878D82A}">
                    <a16:rowId xmlns:a16="http://schemas.microsoft.com/office/drawing/2014/main" val="4237515242"/>
                  </a:ext>
                </a:extLst>
              </a:tr>
            </a:tbl>
          </a:graphicData>
        </a:graphic>
      </p:graphicFrame>
      <p:graphicFrame>
        <p:nvGraphicFramePr>
          <p:cNvPr id="37" name="Tabel 4">
            <a:extLst>
              <a:ext uri="{FF2B5EF4-FFF2-40B4-BE49-F238E27FC236}">
                <a16:creationId xmlns:a16="http://schemas.microsoft.com/office/drawing/2014/main" id="{14EFBEE6-0404-4448-A028-044F665070AE}"/>
              </a:ext>
            </a:extLst>
          </p:cNvPr>
          <p:cNvGraphicFramePr>
            <a:graphicFrameLocks noGrp="1"/>
          </p:cNvGraphicFramePr>
          <p:nvPr/>
        </p:nvGraphicFramePr>
        <p:xfrm>
          <a:off x="1001118" y="3448881"/>
          <a:ext cx="8209557" cy="66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363">
                  <a:extLst>
                    <a:ext uri="{9D8B030D-6E8A-4147-A177-3AD203B41FA5}">
                      <a16:colId xmlns:a16="http://schemas.microsoft.com/office/drawing/2014/main" val="2893457025"/>
                    </a:ext>
                  </a:extLst>
                </a:gridCol>
                <a:gridCol w="1447836">
                  <a:extLst>
                    <a:ext uri="{9D8B030D-6E8A-4147-A177-3AD203B41FA5}">
                      <a16:colId xmlns:a16="http://schemas.microsoft.com/office/drawing/2014/main" val="4159759849"/>
                    </a:ext>
                  </a:extLst>
                </a:gridCol>
                <a:gridCol w="1869358">
                  <a:extLst>
                    <a:ext uri="{9D8B030D-6E8A-4147-A177-3AD203B41FA5}">
                      <a16:colId xmlns:a16="http://schemas.microsoft.com/office/drawing/2014/main" val="705349546"/>
                    </a:ext>
                  </a:extLst>
                </a:gridCol>
              </a:tblGrid>
              <a:tr h="305115">
                <a:tc>
                  <a:txBody>
                    <a:bodyPr/>
                    <a:lstStyle/>
                    <a:p>
                      <a:r>
                        <a:rPr lang="da-DK" sz="1200" b="1" i="1" dirty="0"/>
                        <a:t>Egenskab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200" b="1" i="1" kern="1200" dirty="0">
                          <a:solidFill>
                            <a:schemeClr val="lt1"/>
                          </a:solidFill>
                        </a:rPr>
                        <a:t>Værdi</a:t>
                      </a:r>
                      <a:endParaRPr lang="da-DK" sz="12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2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Enhed</a:t>
                      </a:r>
                    </a:p>
                  </a:txBody>
                  <a:tcPr marL="119884" marR="119884" marT="59943" marB="59943"/>
                </a:tc>
                <a:extLst>
                  <a:ext uri="{0D108BD9-81ED-4DB2-BD59-A6C34878D82A}">
                    <a16:rowId xmlns:a16="http://schemas.microsoft.com/office/drawing/2014/main" val="1523854272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r>
                        <a:rPr lang="da-DK" sz="1600" dirty="0"/>
                        <a:t>installationsdato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600" i="1" dirty="0"/>
                        <a:t>01-01-2022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600" i="1" dirty="0"/>
                        <a:t>dato</a:t>
                      </a:r>
                    </a:p>
                  </a:txBody>
                  <a:tcPr marL="119884" marR="119884" marT="59943" marB="59943"/>
                </a:tc>
                <a:extLst>
                  <a:ext uri="{0D108BD9-81ED-4DB2-BD59-A6C34878D82A}">
                    <a16:rowId xmlns:a16="http://schemas.microsoft.com/office/drawing/2014/main" val="4237515242"/>
                  </a:ext>
                </a:extLst>
              </a:tr>
            </a:tbl>
          </a:graphicData>
        </a:graphic>
      </p:graphicFrame>
      <p:sp>
        <p:nvSpPr>
          <p:cNvPr id="42" name="Rektangel 41">
            <a:extLst>
              <a:ext uri="{FF2B5EF4-FFF2-40B4-BE49-F238E27FC236}">
                <a16:creationId xmlns:a16="http://schemas.microsoft.com/office/drawing/2014/main" id="{1BF97DAD-7FCC-4536-A2A8-DB29F978F526}"/>
              </a:ext>
            </a:extLst>
          </p:cNvPr>
          <p:cNvSpPr/>
          <p:nvPr/>
        </p:nvSpPr>
        <p:spPr>
          <a:xfrm>
            <a:off x="799452" y="4498901"/>
            <a:ext cx="8554098" cy="1415949"/>
          </a:xfrm>
          <a:prstGeom prst="rect">
            <a:avLst/>
          </a:prstGeom>
          <a:solidFill>
            <a:schemeClr val="bg1"/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/>
              <a:t>…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1C5BB55D-BFFE-4DF7-B045-34D831B10913}"/>
              </a:ext>
            </a:extLst>
          </p:cNvPr>
          <p:cNvSpPr txBox="1"/>
          <p:nvPr/>
        </p:nvSpPr>
        <p:spPr>
          <a:xfrm>
            <a:off x="940200" y="4600400"/>
            <a:ext cx="36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dirty="0"/>
              <a:t>EGENSKABSDATA</a:t>
            </a:r>
          </a:p>
        </p:txBody>
      </p:sp>
      <p:graphicFrame>
        <p:nvGraphicFramePr>
          <p:cNvPr id="44" name="Tabel 4">
            <a:extLst>
              <a:ext uri="{FF2B5EF4-FFF2-40B4-BE49-F238E27FC236}">
                <a16:creationId xmlns:a16="http://schemas.microsoft.com/office/drawing/2014/main" id="{1BE02CED-AE90-4183-BA29-7300C060861B}"/>
              </a:ext>
            </a:extLst>
          </p:cNvPr>
          <p:cNvGraphicFramePr>
            <a:graphicFrameLocks noGrp="1"/>
          </p:cNvGraphicFramePr>
          <p:nvPr/>
        </p:nvGraphicFramePr>
        <p:xfrm>
          <a:off x="1001118" y="5026929"/>
          <a:ext cx="8209557" cy="66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363">
                  <a:extLst>
                    <a:ext uri="{9D8B030D-6E8A-4147-A177-3AD203B41FA5}">
                      <a16:colId xmlns:a16="http://schemas.microsoft.com/office/drawing/2014/main" val="2893457025"/>
                    </a:ext>
                  </a:extLst>
                </a:gridCol>
                <a:gridCol w="1447836">
                  <a:extLst>
                    <a:ext uri="{9D8B030D-6E8A-4147-A177-3AD203B41FA5}">
                      <a16:colId xmlns:a16="http://schemas.microsoft.com/office/drawing/2014/main" val="4159759849"/>
                    </a:ext>
                  </a:extLst>
                </a:gridCol>
                <a:gridCol w="1869358">
                  <a:extLst>
                    <a:ext uri="{9D8B030D-6E8A-4147-A177-3AD203B41FA5}">
                      <a16:colId xmlns:a16="http://schemas.microsoft.com/office/drawing/2014/main" val="705349546"/>
                    </a:ext>
                  </a:extLst>
                </a:gridCol>
              </a:tblGrid>
              <a:tr h="305115">
                <a:tc>
                  <a:txBody>
                    <a:bodyPr/>
                    <a:lstStyle/>
                    <a:p>
                      <a:r>
                        <a:rPr lang="da-DK" sz="1200" b="1" i="1" dirty="0"/>
                        <a:t>Egenskab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200" b="1" i="1" kern="1200" dirty="0">
                          <a:solidFill>
                            <a:schemeClr val="lt1"/>
                          </a:solidFill>
                        </a:rPr>
                        <a:t>Værdi</a:t>
                      </a:r>
                      <a:endParaRPr lang="da-DK" sz="12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2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Enhed</a:t>
                      </a:r>
                    </a:p>
                  </a:txBody>
                  <a:tcPr marL="119884" marR="119884" marT="59943" marB="59943"/>
                </a:tc>
                <a:extLst>
                  <a:ext uri="{0D108BD9-81ED-4DB2-BD59-A6C34878D82A}">
                    <a16:rowId xmlns:a16="http://schemas.microsoft.com/office/drawing/2014/main" val="1523854272"/>
                  </a:ext>
                </a:extLst>
              </a:tr>
              <a:tr h="274244">
                <a:tc>
                  <a:txBody>
                    <a:bodyPr/>
                    <a:lstStyle/>
                    <a:p>
                      <a:r>
                        <a:rPr lang="en-US" sz="1600" dirty="0"/>
                        <a:t>resistance to wind load according to EN 12210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600" i="1" dirty="0"/>
                        <a:t>1600</a:t>
                      </a:r>
                    </a:p>
                  </a:txBody>
                  <a:tcPr marL="119884" marR="119884" marT="59943" marB="59943"/>
                </a:tc>
                <a:tc>
                  <a:txBody>
                    <a:bodyPr/>
                    <a:lstStyle/>
                    <a:p>
                      <a:r>
                        <a:rPr lang="da-DK" sz="1600" i="1" dirty="0"/>
                        <a:t>PA</a:t>
                      </a:r>
                    </a:p>
                  </a:txBody>
                  <a:tcPr marL="119884" marR="119884" marT="59943" marB="59943"/>
                </a:tc>
                <a:extLst>
                  <a:ext uri="{0D108BD9-81ED-4DB2-BD59-A6C34878D82A}">
                    <a16:rowId xmlns:a16="http://schemas.microsoft.com/office/drawing/2014/main" val="4237515242"/>
                  </a:ext>
                </a:extLst>
              </a:tr>
            </a:tbl>
          </a:graphicData>
        </a:graphic>
      </p:graphicFrame>
      <p:sp>
        <p:nvSpPr>
          <p:cNvPr id="47" name="Tekstfelt 46">
            <a:extLst>
              <a:ext uri="{FF2B5EF4-FFF2-40B4-BE49-F238E27FC236}">
                <a16:creationId xmlns:a16="http://schemas.microsoft.com/office/drawing/2014/main" id="{5CFB5088-F714-4FFB-87F7-8F844DA611A9}"/>
              </a:ext>
            </a:extLst>
          </p:cNvPr>
          <p:cNvSpPr txBox="1"/>
          <p:nvPr/>
        </p:nvSpPr>
        <p:spPr>
          <a:xfrm rot="20382217">
            <a:off x="2803599" y="5034918"/>
            <a:ext cx="23099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IHT. STANDARD</a:t>
            </a: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CC234434-5CEA-42E3-BFB2-4A06117BFCFE}"/>
              </a:ext>
            </a:extLst>
          </p:cNvPr>
          <p:cNvSpPr txBox="1"/>
          <p:nvPr/>
        </p:nvSpPr>
        <p:spPr>
          <a:xfrm rot="20382217">
            <a:off x="2803600" y="3455063"/>
            <a:ext cx="23099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GENERISK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A16B72C8-A746-48C8-AE7B-7575E4CA1749}"/>
              </a:ext>
            </a:extLst>
          </p:cNvPr>
          <p:cNvSpPr txBox="1"/>
          <p:nvPr/>
        </p:nvSpPr>
        <p:spPr>
          <a:xfrm rot="20382217">
            <a:off x="2803600" y="1892568"/>
            <a:ext cx="23099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GENERISK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692EA51B-E85A-475E-86AC-30226E895CDB}"/>
              </a:ext>
            </a:extLst>
          </p:cNvPr>
          <p:cNvSpPr txBox="1"/>
          <p:nvPr/>
        </p:nvSpPr>
        <p:spPr>
          <a:xfrm>
            <a:off x="9692381" y="5065694"/>
            <a:ext cx="2024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>
              <a:defRPr sz="1400"/>
            </a:lvl1pPr>
          </a:lstStyle>
          <a:p>
            <a:r>
              <a:rPr lang="da-DK" b="1" dirty="0">
                <a:solidFill>
                  <a:srgbClr val="315D6D"/>
                </a:solidFill>
              </a:rPr>
              <a:t>Dokumentreference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1D3342A-9D4C-42A4-A797-1E0B571F9E1B}"/>
              </a:ext>
            </a:extLst>
          </p:cNvPr>
          <p:cNvGrpSpPr/>
          <p:nvPr/>
        </p:nvGrpSpPr>
        <p:grpSpPr>
          <a:xfrm>
            <a:off x="5903685" y="2236065"/>
            <a:ext cx="615600" cy="292320"/>
            <a:chOff x="5903685" y="2236065"/>
            <a:chExt cx="61560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198ADBF8-553E-4158-9549-C127405F3887}"/>
                    </a:ext>
                  </a:extLst>
                </p14:cNvPr>
                <p14:cNvContentPartPr/>
                <p14:nvPr/>
              </p14:nvContentPartPr>
              <p14:xfrm>
                <a:off x="5903685" y="2236065"/>
                <a:ext cx="615600" cy="2851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198ADBF8-553E-4158-9549-C127405F38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68045" y="2200065"/>
                  <a:ext cx="6872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A1188E67-D65C-4B30-AAF7-7963F7FFA55A}"/>
                    </a:ext>
                  </a:extLst>
                </p14:cNvPr>
                <p14:cNvContentPartPr/>
                <p14:nvPr/>
              </p14:nvContentPartPr>
              <p14:xfrm>
                <a:off x="6001605" y="2244705"/>
                <a:ext cx="501480" cy="28368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A1188E67-D65C-4B30-AAF7-7963F7FFA5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5605" y="2208705"/>
                  <a:ext cx="57312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BF3988F1-F732-4AAA-BDBB-2049763A6834}"/>
              </a:ext>
            </a:extLst>
          </p:cNvPr>
          <p:cNvGrpSpPr/>
          <p:nvPr/>
        </p:nvGrpSpPr>
        <p:grpSpPr>
          <a:xfrm>
            <a:off x="5995125" y="3836265"/>
            <a:ext cx="1102320" cy="250920"/>
            <a:chOff x="5995125" y="3836265"/>
            <a:chExt cx="110232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C74DABA-8313-4CBF-831D-9C7080011D72}"/>
                    </a:ext>
                  </a:extLst>
                </p14:cNvPr>
                <p14:cNvContentPartPr/>
                <p14:nvPr/>
              </p14:nvContentPartPr>
              <p14:xfrm>
                <a:off x="5995125" y="3855705"/>
                <a:ext cx="1005840" cy="23148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C74DABA-8313-4CBF-831D-9C7080011D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59485" y="3819705"/>
                  <a:ext cx="10774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6899534A-88E6-45D8-9BFD-86DE753D1896}"/>
                    </a:ext>
                  </a:extLst>
                </p14:cNvPr>
                <p14:cNvContentPartPr/>
                <p14:nvPr/>
              </p14:nvContentPartPr>
              <p14:xfrm>
                <a:off x="6121485" y="3836265"/>
                <a:ext cx="975960" cy="23004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6899534A-88E6-45D8-9BFD-86DE753D18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85845" y="3800625"/>
                  <a:ext cx="104760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01A41CEE-129F-49BB-ABFA-2A7587DB7E6D}"/>
              </a:ext>
            </a:extLst>
          </p:cNvPr>
          <p:cNvGrpSpPr/>
          <p:nvPr/>
        </p:nvGrpSpPr>
        <p:grpSpPr>
          <a:xfrm>
            <a:off x="6005925" y="5406225"/>
            <a:ext cx="538920" cy="304200"/>
            <a:chOff x="6005925" y="5406225"/>
            <a:chExt cx="5389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E9AD617C-6485-45B3-9A65-48882715AB8E}"/>
                    </a:ext>
                  </a:extLst>
                </p14:cNvPr>
                <p14:cNvContentPartPr/>
                <p14:nvPr/>
              </p14:nvContentPartPr>
              <p14:xfrm>
                <a:off x="6005925" y="5431425"/>
                <a:ext cx="538920" cy="24480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E9AD617C-6485-45B3-9A65-48882715AB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69925" y="5395425"/>
                  <a:ext cx="610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A25E664C-23D1-419C-AA3E-C36D423FFD92}"/>
                    </a:ext>
                  </a:extLst>
                </p14:cNvPr>
                <p14:cNvContentPartPr/>
                <p14:nvPr/>
              </p14:nvContentPartPr>
              <p14:xfrm>
                <a:off x="6050205" y="5406225"/>
                <a:ext cx="436680" cy="30420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A25E664C-23D1-419C-AA3E-C36D423FFD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14205" y="5370225"/>
                  <a:ext cx="508320" cy="37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1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38" grpId="0" animBg="1"/>
      <p:bldP spid="21" grpId="0"/>
      <p:bldP spid="25" grpId="0"/>
      <p:bldP spid="26" grpId="0"/>
      <p:bldP spid="27" grpId="0"/>
      <p:bldP spid="42" grpId="0" animBg="1"/>
      <p:bldP spid="43" grpId="0"/>
      <p:bldP spid="47" grpId="0" animBg="1"/>
      <p:bldP spid="48" grpId="0" animBg="1"/>
      <p:bldP spid="49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03BE5-8486-4BDB-AA2D-5D87C305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10519861" cy="461665"/>
          </a:xfrm>
        </p:spPr>
        <p:txBody>
          <a:bodyPr/>
          <a:lstStyle/>
          <a:p>
            <a:r>
              <a:rPr lang="da-DK" dirty="0"/>
              <a:t>Hvad er Standardiserede Egenskabsdata og hvor udspringer de fra?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93FE109E-5FC7-43B7-B306-91286A330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966" y="2329488"/>
            <a:ext cx="4861243" cy="380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4D5C360-9D5E-4016-89C5-6728814E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65" y="1991269"/>
            <a:ext cx="1806014" cy="260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1291BB8E-F034-4C9E-B6B7-96064362FD07}"/>
              </a:ext>
            </a:extLst>
          </p:cNvPr>
          <p:cNvSpPr txBox="1"/>
          <p:nvPr/>
        </p:nvSpPr>
        <p:spPr>
          <a:xfrm>
            <a:off x="760450" y="1027405"/>
            <a:ext cx="10174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/>
              <a:t>Eksempel med </a:t>
            </a:r>
            <a:r>
              <a:rPr lang="da-DK" sz="1600" b="1" dirty="0" err="1"/>
              <a:t>DoP</a:t>
            </a:r>
            <a:r>
              <a:rPr lang="da-DK" sz="1600" dirty="0"/>
              <a:t> (</a:t>
            </a:r>
            <a:r>
              <a:rPr lang="da-DK" sz="1600" b="1" dirty="0" err="1"/>
              <a:t>D</a:t>
            </a:r>
            <a:r>
              <a:rPr lang="da-DK" sz="1600" dirty="0" err="1"/>
              <a:t>eclaration</a:t>
            </a:r>
            <a:r>
              <a:rPr lang="da-DK" sz="1600" dirty="0"/>
              <a:t> </a:t>
            </a:r>
            <a:r>
              <a:rPr lang="da-DK" sz="1600" b="1" dirty="0"/>
              <a:t>o</a:t>
            </a:r>
            <a:r>
              <a:rPr lang="da-DK" sz="1600" dirty="0"/>
              <a:t>f </a:t>
            </a:r>
            <a:r>
              <a:rPr lang="da-DK" sz="1600" b="1" dirty="0"/>
              <a:t>P</a:t>
            </a:r>
            <a:r>
              <a:rPr lang="da-DK" sz="1600" dirty="0"/>
              <a:t>erformance) på Polystyren Isoleringsplade. Basis for CE mærkning.</a:t>
            </a:r>
          </a:p>
          <a:p>
            <a:endParaRPr lang="da-DK" sz="16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BD94D45-5BF8-4336-92C8-C347614F37F3}"/>
              </a:ext>
            </a:extLst>
          </p:cNvPr>
          <p:cNvSpPr/>
          <p:nvPr/>
        </p:nvSpPr>
        <p:spPr>
          <a:xfrm>
            <a:off x="5137093" y="2854324"/>
            <a:ext cx="1752616" cy="225425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F979494-AFD4-4EAE-BBCD-6277D27D7707}"/>
              </a:ext>
            </a:extLst>
          </p:cNvPr>
          <p:cNvSpPr/>
          <p:nvPr/>
        </p:nvSpPr>
        <p:spPr>
          <a:xfrm>
            <a:off x="8930623" y="2854324"/>
            <a:ext cx="1127271" cy="225425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33104E2-99D5-4F05-960A-50D21DDB67F4}"/>
              </a:ext>
            </a:extLst>
          </p:cNvPr>
          <p:cNvSpPr txBox="1"/>
          <p:nvPr/>
        </p:nvSpPr>
        <p:spPr>
          <a:xfrm>
            <a:off x="5137093" y="1738030"/>
            <a:ext cx="2654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Væsentlige egenskaber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550E8C75-05EB-450B-A383-ADA2BAE76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78" y="2445283"/>
            <a:ext cx="1847105" cy="261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E1B97F41-6A3B-4F98-87C3-5B60AAF0CA8F}"/>
              </a:ext>
            </a:extLst>
          </p:cNvPr>
          <p:cNvCxnSpPr>
            <a:cxnSpLocks/>
          </p:cNvCxnSpPr>
          <p:nvPr/>
        </p:nvCxnSpPr>
        <p:spPr>
          <a:xfrm>
            <a:off x="3886200" y="3358232"/>
            <a:ext cx="10374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2F44B177-20AB-4652-9552-5112E6203DD1}"/>
              </a:ext>
            </a:extLst>
          </p:cNvPr>
          <p:cNvSpPr/>
          <p:nvPr/>
        </p:nvSpPr>
        <p:spPr>
          <a:xfrm>
            <a:off x="1652588" y="2069306"/>
            <a:ext cx="497681" cy="207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27786DF-BA79-43B6-B50C-5E0F981FF292}"/>
              </a:ext>
            </a:extLst>
          </p:cNvPr>
          <p:cNvSpPr/>
          <p:nvPr/>
        </p:nvSpPr>
        <p:spPr>
          <a:xfrm>
            <a:off x="2411171" y="2519750"/>
            <a:ext cx="497681" cy="207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5444C66-421E-4EA3-80EA-A1DA72188983}"/>
              </a:ext>
            </a:extLst>
          </p:cNvPr>
          <p:cNvSpPr/>
          <p:nvPr/>
        </p:nvSpPr>
        <p:spPr>
          <a:xfrm>
            <a:off x="1824568" y="2696983"/>
            <a:ext cx="1741024" cy="131230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0D72934C-0537-4DCB-B4C7-940B2882CBD8}"/>
              </a:ext>
            </a:extLst>
          </p:cNvPr>
          <p:cNvSpPr txBox="1"/>
          <p:nvPr/>
        </p:nvSpPr>
        <p:spPr>
          <a:xfrm>
            <a:off x="8837087" y="1723243"/>
            <a:ext cx="1638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EN Standard</a:t>
            </a:r>
          </a:p>
        </p:txBody>
      </p:sp>
      <p:cxnSp>
        <p:nvCxnSpPr>
          <p:cNvPr id="39" name="Lige pilforbindelse 38">
            <a:extLst>
              <a:ext uri="{FF2B5EF4-FFF2-40B4-BE49-F238E27FC236}">
                <a16:creationId xmlns:a16="http://schemas.microsoft.com/office/drawing/2014/main" id="{04AB72CA-B715-442F-92E2-D1C9DD266B0D}"/>
              </a:ext>
            </a:extLst>
          </p:cNvPr>
          <p:cNvCxnSpPr/>
          <p:nvPr/>
        </p:nvCxnSpPr>
        <p:spPr>
          <a:xfrm>
            <a:off x="5972175" y="2203638"/>
            <a:ext cx="0" cy="632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>
            <a:extLst>
              <a:ext uri="{FF2B5EF4-FFF2-40B4-BE49-F238E27FC236}">
                <a16:creationId xmlns:a16="http://schemas.microsoft.com/office/drawing/2014/main" id="{82F72D2B-019F-4B48-A6B5-D7A43076BEEF}"/>
              </a:ext>
            </a:extLst>
          </p:cNvPr>
          <p:cNvCxnSpPr/>
          <p:nvPr/>
        </p:nvCxnSpPr>
        <p:spPr>
          <a:xfrm>
            <a:off x="9544050" y="2203638"/>
            <a:ext cx="0" cy="632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  <p:bldP spid="29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93FE109E-5FC7-43B7-B306-91286A330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90" b="24728"/>
          <a:stretch/>
        </p:blipFill>
        <p:spPr>
          <a:xfrm>
            <a:off x="2660011" y="2488184"/>
            <a:ext cx="6567116" cy="41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6526B2E-1FA2-4479-95F1-EBA71AF80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9" t="36308" r="3580" b="57878"/>
          <a:stretch/>
        </p:blipFill>
        <p:spPr>
          <a:xfrm>
            <a:off x="2660011" y="1620224"/>
            <a:ext cx="6567116" cy="49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Forbindelse: vinklet 7">
            <a:extLst>
              <a:ext uri="{FF2B5EF4-FFF2-40B4-BE49-F238E27FC236}">
                <a16:creationId xmlns:a16="http://schemas.microsoft.com/office/drawing/2014/main" id="{3F2FDE03-7D14-4FCC-9106-A63F89D76C78}"/>
              </a:ext>
            </a:extLst>
          </p:cNvPr>
          <p:cNvCxnSpPr>
            <a:cxnSpLocks/>
            <a:endCxn id="16" idx="1"/>
          </p:cNvCxnSpPr>
          <p:nvPr/>
        </p:nvCxnSpPr>
        <p:spPr>
          <a:xfrm rot="5400000">
            <a:off x="2283037" y="2285858"/>
            <a:ext cx="787118" cy="33170"/>
          </a:xfrm>
          <a:prstGeom prst="bentConnector4">
            <a:avLst>
              <a:gd name="adj1" fmla="val -751"/>
              <a:gd name="adj2" fmla="val 1568851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lede 31">
            <a:extLst>
              <a:ext uri="{FF2B5EF4-FFF2-40B4-BE49-F238E27FC236}">
                <a16:creationId xmlns:a16="http://schemas.microsoft.com/office/drawing/2014/main" id="{762D3832-A596-4162-A6CD-7C8B9E319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" t="58614" r="-312" b="33304"/>
          <a:stretch/>
        </p:blipFill>
        <p:spPr>
          <a:xfrm>
            <a:off x="2660011" y="4741112"/>
            <a:ext cx="6567116" cy="41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F351C333-B03D-4474-88AB-CDDAD9D3B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6" t="42006" r="2863" b="53229"/>
          <a:stretch/>
        </p:blipFill>
        <p:spPr>
          <a:xfrm>
            <a:off x="2660011" y="3962704"/>
            <a:ext cx="6567116" cy="40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7" name="Forbindelse: vinklet 36">
            <a:extLst>
              <a:ext uri="{FF2B5EF4-FFF2-40B4-BE49-F238E27FC236}">
                <a16:creationId xmlns:a16="http://schemas.microsoft.com/office/drawing/2014/main" id="{A6E91936-0E42-4F71-9E06-5EE1AA37AAED}"/>
              </a:ext>
            </a:extLst>
          </p:cNvPr>
          <p:cNvCxnSpPr>
            <a:cxnSpLocks/>
            <a:endCxn id="32" idx="1"/>
          </p:cNvCxnSpPr>
          <p:nvPr/>
        </p:nvCxnSpPr>
        <p:spPr>
          <a:xfrm rot="5400000">
            <a:off x="2283037" y="4538786"/>
            <a:ext cx="787118" cy="33170"/>
          </a:xfrm>
          <a:prstGeom prst="bentConnector4">
            <a:avLst>
              <a:gd name="adj1" fmla="val 422"/>
              <a:gd name="adj2" fmla="val 1513162"/>
            </a:avLst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4F72C472-B67D-44B6-A800-874DA07402FD}"/>
              </a:ext>
            </a:extLst>
          </p:cNvPr>
          <p:cNvSpPr txBox="1"/>
          <p:nvPr/>
        </p:nvSpPr>
        <p:spPr>
          <a:xfrm>
            <a:off x="9319491" y="168389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Producent x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C126DBB7-2923-42C3-A386-D83FC2C37D7A}"/>
              </a:ext>
            </a:extLst>
          </p:cNvPr>
          <p:cNvSpPr txBox="1"/>
          <p:nvPr/>
        </p:nvSpPr>
        <p:spPr>
          <a:xfrm>
            <a:off x="9319491" y="246377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Producent y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30728255-683F-496D-AEA6-A90B0010A520}"/>
              </a:ext>
            </a:extLst>
          </p:cNvPr>
          <p:cNvSpPr txBox="1"/>
          <p:nvPr/>
        </p:nvSpPr>
        <p:spPr>
          <a:xfrm>
            <a:off x="9319491" y="396122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Producent x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ED65B197-778E-4416-AE1A-3FCD0234420D}"/>
              </a:ext>
            </a:extLst>
          </p:cNvPr>
          <p:cNvSpPr txBox="1"/>
          <p:nvPr/>
        </p:nvSpPr>
        <p:spPr>
          <a:xfrm>
            <a:off x="9319491" y="474111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>
                    <a:lumMod val="75000"/>
                  </a:schemeClr>
                </a:solidFill>
              </a:rPr>
              <a:t>Producent y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7F45D125-F710-41DE-B676-C89F24BB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10519861" cy="461665"/>
          </a:xfrm>
        </p:spPr>
        <p:txBody>
          <a:bodyPr/>
          <a:lstStyle/>
          <a:p>
            <a:r>
              <a:rPr lang="da-DK" dirty="0"/>
              <a:t>Hvorfor er standardisering af egenskabsdata nødvendig?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4673486-C2F3-4060-A37B-BF2936E1673E}"/>
              </a:ext>
            </a:extLst>
          </p:cNvPr>
          <p:cNvSpPr txBox="1"/>
          <p:nvPr/>
        </p:nvSpPr>
        <p:spPr>
          <a:xfrm>
            <a:off x="760450" y="1027405"/>
            <a:ext cx="10174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/>
              <a:t>Eksempel på Egenskabsdata der ”burde” matche</a:t>
            </a:r>
          </a:p>
          <a:p>
            <a:endParaRPr lang="da-DK" sz="1600" dirty="0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F2899B04-DEC4-4ED4-BD4D-F8B7C7370B48}"/>
              </a:ext>
            </a:extLst>
          </p:cNvPr>
          <p:cNvSpPr/>
          <p:nvPr/>
        </p:nvSpPr>
        <p:spPr>
          <a:xfrm>
            <a:off x="2676596" y="1542692"/>
            <a:ext cx="1329086" cy="149889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567D9FB6-EC9D-4267-BAC4-EDDC97042689}"/>
              </a:ext>
            </a:extLst>
          </p:cNvPr>
          <p:cNvSpPr/>
          <p:nvPr/>
        </p:nvSpPr>
        <p:spPr>
          <a:xfrm>
            <a:off x="2676596" y="3816417"/>
            <a:ext cx="2150992" cy="149889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71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  <p:bldP spid="42" grpId="0"/>
      <p:bldP spid="43" grpId="0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03BE5-8486-4BDB-AA2D-5D87C305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10519861" cy="461665"/>
          </a:xfrm>
        </p:spPr>
        <p:txBody>
          <a:bodyPr/>
          <a:lstStyle/>
          <a:p>
            <a:r>
              <a:rPr lang="da-DK" dirty="0"/>
              <a:t>Hvad er Standardiserede Egenskabsdata og hvor udspringer de fra?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93FE109E-5FC7-43B7-B306-91286A3301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5172238" y="2434274"/>
            <a:ext cx="6781637" cy="283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4D5C360-9D5E-4016-89C5-6728814EC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722" y="2015232"/>
            <a:ext cx="1806014" cy="252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1291BB8E-F034-4C9E-B6B7-96064362FD07}"/>
              </a:ext>
            </a:extLst>
          </p:cNvPr>
          <p:cNvSpPr txBox="1"/>
          <p:nvPr/>
        </p:nvSpPr>
        <p:spPr>
          <a:xfrm>
            <a:off x="760450" y="1010693"/>
            <a:ext cx="9259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/>
              <a:t>Eksempel med </a:t>
            </a:r>
            <a:r>
              <a:rPr lang="da-DK" sz="1600" b="1" dirty="0"/>
              <a:t>EPD</a:t>
            </a:r>
            <a:r>
              <a:rPr lang="da-DK" sz="1600" dirty="0"/>
              <a:t> (</a:t>
            </a:r>
            <a:r>
              <a:rPr lang="da-DK" sz="1600" b="1" dirty="0" err="1"/>
              <a:t>E</a:t>
            </a:r>
            <a:r>
              <a:rPr lang="da-DK" sz="1600" dirty="0" err="1"/>
              <a:t>nvironmental</a:t>
            </a:r>
            <a:r>
              <a:rPr lang="da-DK" sz="1600" dirty="0"/>
              <a:t> </a:t>
            </a:r>
            <a:r>
              <a:rPr lang="da-DK" sz="1600" b="1" dirty="0"/>
              <a:t>P</a:t>
            </a:r>
            <a:r>
              <a:rPr lang="da-DK" sz="1600" dirty="0"/>
              <a:t>roduct </a:t>
            </a:r>
            <a:r>
              <a:rPr lang="da-DK" sz="1600" b="1" dirty="0" err="1"/>
              <a:t>D</a:t>
            </a:r>
            <a:r>
              <a:rPr lang="da-DK" sz="1600" dirty="0" err="1"/>
              <a:t>eclaration</a:t>
            </a:r>
            <a:r>
              <a:rPr lang="da-DK" sz="1600" dirty="0"/>
              <a:t> – EN15804) på mursten. Basis for LCA.</a:t>
            </a:r>
          </a:p>
          <a:p>
            <a:endParaRPr lang="da-DK" sz="16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BD94D45-5BF8-4336-92C8-C347614F37F3}"/>
              </a:ext>
            </a:extLst>
          </p:cNvPr>
          <p:cNvSpPr/>
          <p:nvPr/>
        </p:nvSpPr>
        <p:spPr>
          <a:xfrm>
            <a:off x="5319209" y="3114675"/>
            <a:ext cx="776791" cy="199390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550E8C75-05EB-450B-A383-ADA2BAE76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683" y="2904152"/>
            <a:ext cx="2534773" cy="190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E1B97F41-6A3B-4F98-87C3-5B60AAF0CA8F}"/>
              </a:ext>
            </a:extLst>
          </p:cNvPr>
          <p:cNvCxnSpPr>
            <a:cxnSpLocks/>
          </p:cNvCxnSpPr>
          <p:nvPr/>
        </p:nvCxnSpPr>
        <p:spPr>
          <a:xfrm>
            <a:off x="4099601" y="4167857"/>
            <a:ext cx="10374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35444C66-421E-4EA3-80EA-A1DA72188983}"/>
              </a:ext>
            </a:extLst>
          </p:cNvPr>
          <p:cNvSpPr/>
          <p:nvPr/>
        </p:nvSpPr>
        <p:spPr>
          <a:xfrm>
            <a:off x="1594672" y="3181595"/>
            <a:ext cx="2469783" cy="5807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6CDEE8E-78B5-4F8D-BE86-D2F92A55F4CC}"/>
              </a:ext>
            </a:extLst>
          </p:cNvPr>
          <p:cNvSpPr/>
          <p:nvPr/>
        </p:nvSpPr>
        <p:spPr>
          <a:xfrm>
            <a:off x="7012083" y="3114675"/>
            <a:ext cx="4941792" cy="199390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B41F84B4-6DAD-4BAE-ABD5-80EE59B6B7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369" r="33675" b="48731"/>
          <a:stretch/>
        </p:blipFill>
        <p:spPr>
          <a:xfrm>
            <a:off x="4511722" y="3723311"/>
            <a:ext cx="7338432" cy="193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839FAB84-970B-4A00-887A-8F606451BCA5}"/>
              </a:ext>
            </a:extLst>
          </p:cNvPr>
          <p:cNvSpPr/>
          <p:nvPr/>
        </p:nvSpPr>
        <p:spPr>
          <a:xfrm>
            <a:off x="4776361" y="4513074"/>
            <a:ext cx="7064461" cy="91452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0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03BE5-8486-4BDB-AA2D-5D87C305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10519861" cy="461665"/>
          </a:xfrm>
        </p:spPr>
        <p:txBody>
          <a:bodyPr/>
          <a:lstStyle/>
          <a:p>
            <a:r>
              <a:rPr lang="da-DK" dirty="0"/>
              <a:t>Hvad er eksempler generiske egenskabsdata og hvor udspringer de fra?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44D5C360-9D5E-4016-89C5-6728814EC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069" y="2015232"/>
            <a:ext cx="1793319" cy="252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1291BB8E-F034-4C9E-B6B7-96064362FD07}"/>
              </a:ext>
            </a:extLst>
          </p:cNvPr>
          <p:cNvSpPr txBox="1"/>
          <p:nvPr/>
        </p:nvSpPr>
        <p:spPr>
          <a:xfrm>
            <a:off x="760450" y="1010693"/>
            <a:ext cx="9259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i="1" dirty="0"/>
              <a:t>Eksempel med </a:t>
            </a:r>
            <a:r>
              <a:rPr lang="da-DK" sz="1600" b="1" i="1" dirty="0"/>
              <a:t>Molio Bygningsdelsspecifikation </a:t>
            </a:r>
            <a:r>
              <a:rPr lang="da-DK" sz="1600" i="1" dirty="0"/>
              <a:t>(BDS). Basis for BIM-modellers udvikling over tid.</a:t>
            </a:r>
          </a:p>
          <a:p>
            <a:endParaRPr lang="da-DK" sz="1600" i="1" dirty="0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550E8C75-05EB-450B-A383-ADA2BAE76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36" y="2578539"/>
            <a:ext cx="1793319" cy="254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35444C66-421E-4EA3-80EA-A1DA72188983}"/>
              </a:ext>
            </a:extLst>
          </p:cNvPr>
          <p:cNvSpPr/>
          <p:nvPr/>
        </p:nvSpPr>
        <p:spPr>
          <a:xfrm>
            <a:off x="1438756" y="3980210"/>
            <a:ext cx="1693753" cy="58078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6A36F04-DC14-4517-9975-C65C2B873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192" y="2969552"/>
            <a:ext cx="7446962" cy="285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B5A93DAC-EE34-4223-945C-A38FA5A5028C}"/>
              </a:ext>
            </a:extLst>
          </p:cNvPr>
          <p:cNvCxnSpPr>
            <a:cxnSpLocks/>
          </p:cNvCxnSpPr>
          <p:nvPr/>
        </p:nvCxnSpPr>
        <p:spPr>
          <a:xfrm>
            <a:off x="3229708" y="4269457"/>
            <a:ext cx="10374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46DD6FD6-E713-41BB-83BD-9DE3DED13825}"/>
              </a:ext>
            </a:extLst>
          </p:cNvPr>
          <p:cNvSpPr/>
          <p:nvPr/>
        </p:nvSpPr>
        <p:spPr>
          <a:xfrm>
            <a:off x="4430177" y="3980210"/>
            <a:ext cx="7304623" cy="170939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43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03BE5-8486-4BDB-AA2D-5D87C305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10519861" cy="461665"/>
          </a:xfrm>
        </p:spPr>
        <p:txBody>
          <a:bodyPr/>
          <a:lstStyle/>
          <a:p>
            <a:r>
              <a:rPr lang="da-DK" dirty="0"/>
              <a:t>Hvad er eksempler generiske egenskabsdata og hvor udspringer de fra?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291BB8E-F034-4C9E-B6B7-96064362FD07}"/>
              </a:ext>
            </a:extLst>
          </p:cNvPr>
          <p:cNvSpPr txBox="1"/>
          <p:nvPr/>
        </p:nvSpPr>
        <p:spPr>
          <a:xfrm>
            <a:off x="760450" y="1010693"/>
            <a:ext cx="9259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i="1" dirty="0"/>
              <a:t>Eksempel med bygherre IKT-</a:t>
            </a:r>
            <a:r>
              <a:rPr lang="da-DK" sz="1600" i="1" dirty="0" err="1"/>
              <a:t>kravstillelse</a:t>
            </a:r>
            <a:r>
              <a:rPr lang="da-DK" sz="1600" i="1" dirty="0"/>
              <a:t> til drift: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01A62B0E-473F-4EDD-A72F-AAC1225E5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48"/>
          <a:stretch/>
        </p:blipFill>
        <p:spPr>
          <a:xfrm>
            <a:off x="1039395" y="2403454"/>
            <a:ext cx="1281326" cy="175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AD31291-320F-40CF-A714-1D323AC4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59" y="3584804"/>
            <a:ext cx="1303521" cy="154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C593E42-ED99-49CC-8504-5DBBA0F82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487" y="2612285"/>
            <a:ext cx="1173722" cy="163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BFF59334-5AF3-41F7-9079-7EB88555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510" y="4450447"/>
            <a:ext cx="1213912" cy="179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21DE6687-DFA2-4ECA-AE50-D89A08E5C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32" y="4589194"/>
            <a:ext cx="1534366" cy="124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3FFBFB34-B105-46C9-AF53-2DE8CB65B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666" b="7445"/>
          <a:stretch/>
        </p:blipFill>
        <p:spPr>
          <a:xfrm>
            <a:off x="4847460" y="1787732"/>
            <a:ext cx="6819576" cy="397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46DD6FD6-E713-41BB-83BD-9DE3DED13825}"/>
              </a:ext>
            </a:extLst>
          </p:cNvPr>
          <p:cNvSpPr/>
          <p:nvPr/>
        </p:nvSpPr>
        <p:spPr>
          <a:xfrm>
            <a:off x="4923693" y="2725615"/>
            <a:ext cx="6819576" cy="32298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A227B7F-33F7-48B7-ADEC-7EAB87692CB4}"/>
              </a:ext>
            </a:extLst>
          </p:cNvPr>
          <p:cNvSpPr/>
          <p:nvPr/>
        </p:nvSpPr>
        <p:spPr>
          <a:xfrm>
            <a:off x="2518726" y="3581730"/>
            <a:ext cx="1281326" cy="72649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C305B770-C2D2-4696-8FF8-E41B13A092CF}"/>
              </a:ext>
            </a:extLst>
          </p:cNvPr>
          <p:cNvCxnSpPr>
            <a:cxnSpLocks/>
          </p:cNvCxnSpPr>
          <p:nvPr/>
        </p:nvCxnSpPr>
        <p:spPr>
          <a:xfrm>
            <a:off x="4009306" y="3879771"/>
            <a:ext cx="7209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gebenet trapez 29">
            <a:extLst>
              <a:ext uri="{FF2B5EF4-FFF2-40B4-BE49-F238E27FC236}">
                <a16:creationId xmlns:a16="http://schemas.microsoft.com/office/drawing/2014/main" id="{AF326273-3101-4012-A35B-347D6E71D6C9}"/>
              </a:ext>
            </a:extLst>
          </p:cNvPr>
          <p:cNvSpPr/>
          <p:nvPr/>
        </p:nvSpPr>
        <p:spPr>
          <a:xfrm rot="10800000">
            <a:off x="2177933" y="3958039"/>
            <a:ext cx="7124007" cy="10987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Ligebenet trapez 4">
            <a:extLst>
              <a:ext uri="{FF2B5EF4-FFF2-40B4-BE49-F238E27FC236}">
                <a16:creationId xmlns:a16="http://schemas.microsoft.com/office/drawing/2014/main" id="{2E04C37A-5EC0-486C-B06D-07A01F0697E1}"/>
              </a:ext>
            </a:extLst>
          </p:cNvPr>
          <p:cNvSpPr/>
          <p:nvPr/>
        </p:nvSpPr>
        <p:spPr>
          <a:xfrm rot="10800000">
            <a:off x="1487976" y="1220774"/>
            <a:ext cx="8487295" cy="263752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9AC1CD3-93CB-46B2-90DC-E7B40D6EA323}"/>
              </a:ext>
            </a:extLst>
          </p:cNvPr>
          <p:cNvGrpSpPr/>
          <p:nvPr/>
        </p:nvGrpSpPr>
        <p:grpSpPr>
          <a:xfrm>
            <a:off x="5305787" y="3227387"/>
            <a:ext cx="828826" cy="969343"/>
            <a:chOff x="5305787" y="3201104"/>
            <a:chExt cx="828826" cy="969343"/>
          </a:xfrm>
        </p:grpSpPr>
        <p:sp>
          <p:nvSpPr>
            <p:cNvPr id="6" name="Pil: nedad 5">
              <a:extLst>
                <a:ext uri="{FF2B5EF4-FFF2-40B4-BE49-F238E27FC236}">
                  <a16:creationId xmlns:a16="http://schemas.microsoft.com/office/drawing/2014/main" id="{B1B99096-4736-4A6C-B25E-36084377B0D6}"/>
                </a:ext>
              </a:extLst>
            </p:cNvPr>
            <p:cNvSpPr/>
            <p:nvPr/>
          </p:nvSpPr>
          <p:spPr>
            <a:xfrm>
              <a:off x="5305787" y="3201104"/>
              <a:ext cx="828826" cy="969343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8" name="Picture 2" descr="Cobuilder | LinkedIn">
              <a:extLst>
                <a:ext uri="{FF2B5EF4-FFF2-40B4-BE49-F238E27FC236}">
                  <a16:creationId xmlns:a16="http://schemas.microsoft.com/office/drawing/2014/main" id="{A0CE488F-8C01-465E-B7F0-19BD92323B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1" t="42735" r="16209" b="42724"/>
            <a:stretch/>
          </p:blipFill>
          <p:spPr bwMode="auto">
            <a:xfrm>
              <a:off x="5470413" y="3783988"/>
              <a:ext cx="499573" cy="10566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Ligebenet trapez 35">
            <a:extLst>
              <a:ext uri="{FF2B5EF4-FFF2-40B4-BE49-F238E27FC236}">
                <a16:creationId xmlns:a16="http://schemas.microsoft.com/office/drawing/2014/main" id="{5945BEDA-19BC-4152-B148-3E67D358BF64}"/>
              </a:ext>
            </a:extLst>
          </p:cNvPr>
          <p:cNvSpPr/>
          <p:nvPr/>
        </p:nvSpPr>
        <p:spPr>
          <a:xfrm rot="10800000">
            <a:off x="2466512" y="5175957"/>
            <a:ext cx="6546850" cy="12915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B8EECA2-4F78-4D3D-A716-B91EBBEAF0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719" y="1629623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F7898F9E-9B6E-4A8D-B24C-4A36B35D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8000" y="2284445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9B41C93-439C-4535-A9CC-E655336944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30915" y="1464664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6E484CE9-7653-4853-9BE2-FEF12A2C1E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5764" y="2120630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673F5E5-6726-40EE-891E-787421FE98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6725" y="1629623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A1F61AB4-4AC1-4134-847C-66A1D1AEF4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2006" y="2284445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35319549-D9E5-4D3D-8618-79E3B00C31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4921" y="1464664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3451ADB0-9B31-484A-B1B2-1164E1C699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9770" y="2120630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6BD2FCB8-6987-44C0-AC7E-4474E2D41F7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7159" y="1629623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894AB154-E8A4-40A7-8C6C-6E2BED6D30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2440" y="2284445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79250ECD-206E-4AAE-93AC-9BE84C83D2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65355" y="1464664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DFD316F-F018-41E4-A224-41552DA147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0204" y="2120630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D324FAE5-F007-430D-8976-B9769382F0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83199" y="1629623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B28913A7-4B04-4C45-A4B1-F415B6C5A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68480" y="2284445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2D6D9223-1E46-4332-827A-631C2896E6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1395" y="1464664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42AB8DB2-D770-4E82-9547-A9173DE394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6244" y="2120630"/>
            <a:ext cx="900861" cy="13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DF54DCC-54F3-4450-905E-CDB7E2CD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9365850" cy="830997"/>
          </a:xfrm>
        </p:spPr>
        <p:txBody>
          <a:bodyPr/>
          <a:lstStyle/>
          <a:p>
            <a:r>
              <a:rPr lang="da-DK" dirty="0"/>
              <a:t>Norske Cobuilder har gjort ´meget´ af forarbejdet for os alle…</a:t>
            </a:r>
            <a:br>
              <a:rPr lang="da-DK" dirty="0"/>
            </a:b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1D5EFF9-52D5-4F69-8243-809B3F382F8B}"/>
              </a:ext>
            </a:extLst>
          </p:cNvPr>
          <p:cNvSpPr txBox="1"/>
          <p:nvPr/>
        </p:nvSpPr>
        <p:spPr>
          <a:xfrm>
            <a:off x="3665926" y="3017441"/>
            <a:ext cx="46502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+480 harmoniserede produktstandarder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7BAB253-20F0-4252-9654-3E7058B82A84}"/>
              </a:ext>
            </a:extLst>
          </p:cNvPr>
          <p:cNvSpPr txBox="1"/>
          <p:nvPr/>
        </p:nvSpPr>
        <p:spPr>
          <a:xfrm>
            <a:off x="3759445" y="2119560"/>
            <a:ext cx="41465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+ 28.000 standarder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4A7B20F-4E8E-4610-94CB-2AB084C76FAA}"/>
              </a:ext>
            </a:extLst>
          </p:cNvPr>
          <p:cNvSpPr txBox="1"/>
          <p:nvPr/>
        </p:nvSpPr>
        <p:spPr>
          <a:xfrm>
            <a:off x="5219540" y="2691119"/>
            <a:ext cx="12890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a-DK" i="1" dirty="0"/>
              <a:t>ISO, CEN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8085B028-3630-49AB-B9B8-6ED9E69C1D02}"/>
              </a:ext>
            </a:extLst>
          </p:cNvPr>
          <p:cNvSpPr txBox="1"/>
          <p:nvPr/>
        </p:nvSpPr>
        <p:spPr>
          <a:xfrm>
            <a:off x="2466513" y="5650226"/>
            <a:ext cx="656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chemeClr val="bg1"/>
                </a:solidFill>
              </a:rPr>
              <a:t>Molio Egenskabsdata</a:t>
            </a:r>
          </a:p>
          <a:p>
            <a:pPr algn="ctr"/>
            <a:r>
              <a:rPr lang="da-DK" b="1" i="1" dirty="0">
                <a:solidFill>
                  <a:schemeClr val="bg1"/>
                </a:solidFill>
              </a:rPr>
              <a:t>”Dansk Kontekst”</a:t>
            </a:r>
          </a:p>
        </p:txBody>
      </p:sp>
      <p:pic>
        <p:nvPicPr>
          <p:cNvPr id="33" name="Picture 2" descr="EU flag - Andet tilbehør - Handelshuset Aulum">
            <a:extLst>
              <a:ext uri="{FF2B5EF4-FFF2-40B4-BE49-F238E27FC236}">
                <a16:creationId xmlns:a16="http://schemas.microsoft.com/office/drawing/2014/main" id="{A5E1DC6F-17C7-4AA5-9F55-72ED3ECE2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446" r="1771" b="20304"/>
          <a:stretch/>
        </p:blipFill>
        <p:spPr bwMode="auto">
          <a:xfrm>
            <a:off x="9213149" y="1375396"/>
            <a:ext cx="482142" cy="3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U flag - Andet tilbehør - Handelshuset Aulum">
            <a:extLst>
              <a:ext uri="{FF2B5EF4-FFF2-40B4-BE49-F238E27FC236}">
                <a16:creationId xmlns:a16="http://schemas.microsoft.com/office/drawing/2014/main" id="{03304EB3-93E6-464B-9445-A2D72023D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446" r="1771" b="20304"/>
          <a:stretch/>
        </p:blipFill>
        <p:spPr bwMode="auto">
          <a:xfrm>
            <a:off x="8337458" y="5239832"/>
            <a:ext cx="482142" cy="3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D8C1EF-3AF1-4E0A-9E42-1F569A676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" t="17984" r="1219" b="17475"/>
          <a:stretch/>
        </p:blipFill>
        <p:spPr bwMode="auto">
          <a:xfrm>
            <a:off x="8195785" y="5339570"/>
            <a:ext cx="482142" cy="3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10F7EF41-65B0-4A3E-A144-8E75602144BD}"/>
              </a:ext>
            </a:extLst>
          </p:cNvPr>
          <p:cNvSpPr txBox="1"/>
          <p:nvPr/>
        </p:nvSpPr>
        <p:spPr>
          <a:xfrm>
            <a:off x="2483139" y="4079438"/>
            <a:ext cx="656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>
                <a:solidFill>
                  <a:schemeClr val="bg1"/>
                </a:solidFill>
              </a:rPr>
              <a:t>+20.000 standardiserede egenskabsdata</a:t>
            </a:r>
          </a:p>
        </p:txBody>
      </p:sp>
      <p:pic>
        <p:nvPicPr>
          <p:cNvPr id="34" name="Picture 2" descr="EU flag - Andet tilbehør - Handelshuset Aulum">
            <a:extLst>
              <a:ext uri="{FF2B5EF4-FFF2-40B4-BE49-F238E27FC236}">
                <a16:creationId xmlns:a16="http://schemas.microsoft.com/office/drawing/2014/main" id="{E2F6FDFA-7E58-4FF7-8951-D6D7FF9E4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446" r="1771" b="20304"/>
          <a:stretch/>
        </p:blipFill>
        <p:spPr bwMode="auto">
          <a:xfrm>
            <a:off x="8570318" y="4092950"/>
            <a:ext cx="482142" cy="3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2C1F0916-622A-4048-A809-85B3A2E54BCD}"/>
              </a:ext>
            </a:extLst>
          </p:cNvPr>
          <p:cNvGrpSpPr/>
          <p:nvPr/>
        </p:nvGrpSpPr>
        <p:grpSpPr>
          <a:xfrm>
            <a:off x="5305787" y="4820090"/>
            <a:ext cx="828826" cy="829103"/>
            <a:chOff x="5305787" y="4723628"/>
            <a:chExt cx="828826" cy="829103"/>
          </a:xfrm>
        </p:grpSpPr>
        <p:sp>
          <p:nvSpPr>
            <p:cNvPr id="39" name="Pil: nedad 38">
              <a:extLst>
                <a:ext uri="{FF2B5EF4-FFF2-40B4-BE49-F238E27FC236}">
                  <a16:creationId xmlns:a16="http://schemas.microsoft.com/office/drawing/2014/main" id="{6A5CD55B-B59B-40F1-9DD9-FD6121239B8C}"/>
                </a:ext>
              </a:extLst>
            </p:cNvPr>
            <p:cNvSpPr/>
            <p:nvPr/>
          </p:nvSpPr>
          <p:spPr>
            <a:xfrm>
              <a:off x="5305787" y="4723628"/>
              <a:ext cx="828826" cy="829103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1" name="Picture 6" descr="Om ConTech Lab">
              <a:extLst>
                <a:ext uri="{FF2B5EF4-FFF2-40B4-BE49-F238E27FC236}">
                  <a16:creationId xmlns:a16="http://schemas.microsoft.com/office/drawing/2014/main" id="{074B4E5E-CE32-4EFC-BB87-96263BE575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3" t="29573" r="13798" b="27817"/>
            <a:stretch/>
          </p:blipFill>
          <p:spPr bwMode="auto">
            <a:xfrm>
              <a:off x="5518373" y="5182467"/>
              <a:ext cx="413322" cy="14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kstfelt 39">
            <a:extLst>
              <a:ext uri="{FF2B5EF4-FFF2-40B4-BE49-F238E27FC236}">
                <a16:creationId xmlns:a16="http://schemas.microsoft.com/office/drawing/2014/main" id="{60FF31DA-028E-4759-881E-33CEC8201D66}"/>
              </a:ext>
            </a:extLst>
          </p:cNvPr>
          <p:cNvSpPr txBox="1"/>
          <p:nvPr/>
        </p:nvSpPr>
        <p:spPr>
          <a:xfrm>
            <a:off x="2483139" y="4419980"/>
            <a:ext cx="656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>
                <a:solidFill>
                  <a:schemeClr val="bg1"/>
                </a:solidFill>
              </a:rPr>
              <a:t>+7.000 generiske egenskabsdata</a:t>
            </a:r>
          </a:p>
        </p:txBody>
      </p:sp>
    </p:spTree>
    <p:extLst>
      <p:ext uri="{BB962C8B-B14F-4D97-AF65-F5344CB8AC3E}">
        <p14:creationId xmlns:p14="http://schemas.microsoft.com/office/powerpoint/2010/main" val="30735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 animBg="1"/>
      <p:bldP spid="36" grpId="0" animBg="1"/>
      <p:bldP spid="7" grpId="0" animBg="1"/>
      <p:bldP spid="8" grpId="0" animBg="1"/>
      <p:bldP spid="10" grpId="0" animBg="1"/>
      <p:bldP spid="31" grpId="0"/>
      <p:bldP spid="2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MOLIO FORMÅL</a:t>
            </a:r>
          </a:p>
        </p:txBody>
      </p:sp>
    </p:spTree>
    <p:extLst>
      <p:ext uri="{BB962C8B-B14F-4D97-AF65-F5344CB8AC3E}">
        <p14:creationId xmlns:p14="http://schemas.microsoft.com/office/powerpoint/2010/main" val="88969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9556938-091C-4448-9273-8FC08D62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8051321" cy="461665"/>
          </a:xfrm>
        </p:spPr>
        <p:txBody>
          <a:bodyPr/>
          <a:lstStyle/>
          <a:p>
            <a:r>
              <a:rPr lang="da-DK" dirty="0"/>
              <a:t>Hvem er jeg…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AD282E9-815E-435D-8799-C9DCE5F1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900" y="964478"/>
            <a:ext cx="3390900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104998A-FF1D-4287-87F0-A72186200631}"/>
              </a:ext>
            </a:extLst>
          </p:cNvPr>
          <p:cNvSpPr txBox="1"/>
          <p:nvPr/>
        </p:nvSpPr>
        <p:spPr>
          <a:xfrm>
            <a:off x="864000" y="17907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Projektleder på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FE7374A-FFE7-4C21-A4D2-6220C1A81F15}"/>
              </a:ext>
            </a:extLst>
          </p:cNvPr>
          <p:cNvSpPr txBox="1"/>
          <p:nvPr/>
        </p:nvSpPr>
        <p:spPr>
          <a:xfrm>
            <a:off x="1452842" y="2437031"/>
            <a:ext cx="290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Molio Egenskabsdata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091A964-5034-4824-B7C3-50E5DA9331CA}"/>
              </a:ext>
            </a:extLst>
          </p:cNvPr>
          <p:cNvSpPr txBox="1"/>
          <p:nvPr/>
        </p:nvSpPr>
        <p:spPr>
          <a:xfrm>
            <a:off x="1452842" y="2992993"/>
            <a:ext cx="443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Molio Bygningsdelsspecifkation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48C52A7-5EA3-4CCB-8242-98537AF3CCC3}"/>
              </a:ext>
            </a:extLst>
          </p:cNvPr>
          <p:cNvSpPr txBox="1"/>
          <p:nvPr/>
        </p:nvSpPr>
        <p:spPr>
          <a:xfrm>
            <a:off x="1452842" y="3546265"/>
            <a:ext cx="443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Molio Leverancespecifikation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BC5BFD5-9BA6-4D0A-94BE-07815054C04C}"/>
              </a:ext>
            </a:extLst>
          </p:cNvPr>
          <p:cNvSpPr txBox="1"/>
          <p:nvPr/>
        </p:nvSpPr>
        <p:spPr>
          <a:xfrm>
            <a:off x="1452841" y="4840891"/>
            <a:ext cx="47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Internationale standarder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369CF6B-85CD-41CD-859F-4F8FAA87507B}"/>
              </a:ext>
            </a:extLst>
          </p:cNvPr>
          <p:cNvSpPr txBox="1"/>
          <p:nvPr/>
        </p:nvSpPr>
        <p:spPr>
          <a:xfrm>
            <a:off x="863999" y="4287619"/>
            <a:ext cx="470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Deltager i</a:t>
            </a:r>
          </a:p>
          <a:p>
            <a:endParaRPr lang="da-DK" i="1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C2F15C1-E934-4DAC-9EB8-6DEB29E08464}"/>
              </a:ext>
            </a:extLst>
          </p:cNvPr>
          <p:cNvSpPr txBox="1"/>
          <p:nvPr/>
        </p:nvSpPr>
        <p:spPr>
          <a:xfrm>
            <a:off x="1452841" y="5302556"/>
            <a:ext cx="47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S-808 under Dansk Standard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3B206730-0D01-4190-824B-3AFE1153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237" y="958465"/>
            <a:ext cx="1312715" cy="13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gebenet trapez 33">
            <a:extLst>
              <a:ext uri="{FF2B5EF4-FFF2-40B4-BE49-F238E27FC236}">
                <a16:creationId xmlns:a16="http://schemas.microsoft.com/office/drawing/2014/main" id="{04A3AD53-4AF7-4FC8-981E-CC81C78370DA}"/>
              </a:ext>
            </a:extLst>
          </p:cNvPr>
          <p:cNvSpPr/>
          <p:nvPr/>
        </p:nvSpPr>
        <p:spPr>
          <a:xfrm rot="10800000">
            <a:off x="3158010" y="2782717"/>
            <a:ext cx="5875980" cy="39078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Ligebenet trapez 24">
            <a:extLst>
              <a:ext uri="{FF2B5EF4-FFF2-40B4-BE49-F238E27FC236}">
                <a16:creationId xmlns:a16="http://schemas.microsoft.com/office/drawing/2014/main" id="{8D33DF52-9CC6-4F9C-BA8E-62232B38C18F}"/>
              </a:ext>
            </a:extLst>
          </p:cNvPr>
          <p:cNvSpPr/>
          <p:nvPr/>
        </p:nvSpPr>
        <p:spPr>
          <a:xfrm rot="10800000">
            <a:off x="2822575" y="1397636"/>
            <a:ext cx="6546850" cy="129151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3BFEA2D-D742-4516-BD49-46D302CCCDEF}"/>
              </a:ext>
            </a:extLst>
          </p:cNvPr>
          <p:cNvSpPr txBox="1"/>
          <p:nvPr/>
        </p:nvSpPr>
        <p:spPr>
          <a:xfrm>
            <a:off x="2822576" y="1871905"/>
            <a:ext cx="656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chemeClr val="bg1"/>
                </a:solidFill>
              </a:rPr>
              <a:t>Molio Standardiserede Egenskaber</a:t>
            </a:r>
          </a:p>
          <a:p>
            <a:pPr algn="ctr"/>
            <a:r>
              <a:rPr lang="da-DK" b="1" i="1" dirty="0">
                <a:solidFill>
                  <a:schemeClr val="bg1"/>
                </a:solidFill>
              </a:rPr>
              <a:t>”Dansk Kontekst”</a:t>
            </a:r>
          </a:p>
          <a:p>
            <a:pPr algn="ctr"/>
            <a:endParaRPr lang="da-DK" b="1" i="1" dirty="0">
              <a:solidFill>
                <a:schemeClr val="bg1"/>
              </a:solidFill>
            </a:endParaRPr>
          </a:p>
        </p:txBody>
      </p:sp>
      <p:pic>
        <p:nvPicPr>
          <p:cNvPr id="27" name="Picture 2" descr="EU flag - Andet tilbehør - Handelshuset Aulum">
            <a:extLst>
              <a:ext uri="{FF2B5EF4-FFF2-40B4-BE49-F238E27FC236}">
                <a16:creationId xmlns:a16="http://schemas.microsoft.com/office/drawing/2014/main" id="{52CE1727-98FD-47BB-90A2-58DF467E6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446" r="1771" b="20304"/>
          <a:stretch/>
        </p:blipFill>
        <p:spPr bwMode="auto">
          <a:xfrm>
            <a:off x="8693521" y="1461511"/>
            <a:ext cx="482142" cy="3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31A530AC-3C73-42C9-8610-7FDA07CC1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" t="17984" r="1219" b="17475"/>
          <a:stretch/>
        </p:blipFill>
        <p:spPr bwMode="auto">
          <a:xfrm>
            <a:off x="8551848" y="1561249"/>
            <a:ext cx="482142" cy="3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U flag - Andet tilbehør - Handelshuset Aulum">
            <a:extLst>
              <a:ext uri="{FF2B5EF4-FFF2-40B4-BE49-F238E27FC236}">
                <a16:creationId xmlns:a16="http://schemas.microsoft.com/office/drawing/2014/main" id="{F17B6A08-4005-4BF0-9700-AA30B7041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446" r="1771" b="20304"/>
          <a:stretch/>
        </p:blipFill>
        <p:spPr bwMode="auto">
          <a:xfrm>
            <a:off x="8926381" y="314629"/>
            <a:ext cx="482142" cy="3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F6CA3ABD-3C3E-4E97-85CA-1483E9DA5030}"/>
              </a:ext>
            </a:extLst>
          </p:cNvPr>
          <p:cNvSpPr txBox="1"/>
          <p:nvPr/>
        </p:nvSpPr>
        <p:spPr>
          <a:xfrm>
            <a:off x="6071526" y="3256083"/>
            <a:ext cx="1902871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DRIFT / </a:t>
            </a:r>
          </a:p>
          <a:p>
            <a:pPr algn="ctr"/>
            <a:r>
              <a:rPr lang="da-DK" sz="1000" b="1" dirty="0">
                <a:solidFill>
                  <a:schemeClr val="bg1"/>
                </a:solidFill>
              </a:rPr>
              <a:t>DIGITAL AFLVERING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28ED2EE5-88A8-4FA8-A777-C955A33AA076}"/>
              </a:ext>
            </a:extLst>
          </p:cNvPr>
          <p:cNvSpPr txBox="1"/>
          <p:nvPr/>
        </p:nvSpPr>
        <p:spPr>
          <a:xfrm>
            <a:off x="4050249" y="3258762"/>
            <a:ext cx="1902871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MOLIO BYGNINGSDELS-SPECIFIKATION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A3A56EC0-0D92-4F75-B02E-F1B6D2F6AF04}"/>
              </a:ext>
            </a:extLst>
          </p:cNvPr>
          <p:cNvSpPr txBox="1"/>
          <p:nvPr/>
        </p:nvSpPr>
        <p:spPr>
          <a:xfrm>
            <a:off x="2822576" y="2811981"/>
            <a:ext cx="656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dirty="0">
                <a:solidFill>
                  <a:schemeClr val="bg1"/>
                </a:solidFill>
              </a:rPr>
              <a:t>FORMÅL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7E47942A-4946-4424-8526-238722CFEEE8}"/>
              </a:ext>
            </a:extLst>
          </p:cNvPr>
          <p:cNvSpPr txBox="1"/>
          <p:nvPr/>
        </p:nvSpPr>
        <p:spPr>
          <a:xfrm>
            <a:off x="4071376" y="4618933"/>
            <a:ext cx="662026" cy="39960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EPD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E1A0BC93-8510-46F0-9E75-005890FFE045}"/>
              </a:ext>
            </a:extLst>
          </p:cNvPr>
          <p:cNvSpPr txBox="1"/>
          <p:nvPr/>
        </p:nvSpPr>
        <p:spPr>
          <a:xfrm>
            <a:off x="6797420" y="5313861"/>
            <a:ext cx="870844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IKT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A6C0F1A6-574C-42C8-BD5F-A6BC3B933AB2}"/>
              </a:ext>
            </a:extLst>
          </p:cNvPr>
          <p:cNvSpPr txBox="1"/>
          <p:nvPr/>
        </p:nvSpPr>
        <p:spPr>
          <a:xfrm>
            <a:off x="3667640" y="3929391"/>
            <a:ext cx="2681797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KLASSIFIKATION</a:t>
            </a:r>
          </a:p>
          <a:p>
            <a:pPr algn="ctr"/>
            <a:r>
              <a:rPr lang="da-DK" sz="1000" dirty="0">
                <a:solidFill>
                  <a:schemeClr val="bg1"/>
                </a:solidFill>
                <a:latin typeface="Arial" panose="020B0604020202020204" pitchFamily="34" charset="0"/>
              </a:rPr>
              <a:t>CCS/CCI/BIM7AA/Forvaltningsklassifikation</a:t>
            </a:r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47" name="Tekstfelt 46">
            <a:extLst>
              <a:ext uri="{FF2B5EF4-FFF2-40B4-BE49-F238E27FC236}">
                <a16:creationId xmlns:a16="http://schemas.microsoft.com/office/drawing/2014/main" id="{984D8123-785B-4351-AAB1-67CC0BC24004}"/>
              </a:ext>
            </a:extLst>
          </p:cNvPr>
          <p:cNvSpPr txBox="1"/>
          <p:nvPr/>
        </p:nvSpPr>
        <p:spPr>
          <a:xfrm>
            <a:off x="6543181" y="3930459"/>
            <a:ext cx="1703038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solid"/>
          </a:ln>
        </p:spPr>
        <p:txBody>
          <a:bodyPr wrap="square" rtlCol="0" anchor="ctr">
            <a:spAutoFit/>
          </a:bodyPr>
          <a:lstStyle>
            <a:defPPr>
              <a:defRPr lang="da-DK"/>
            </a:defPPr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CCS EGENSKABSDATABASE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8681D9E5-834C-4BAA-8414-0D4AA8871F94}"/>
              </a:ext>
            </a:extLst>
          </p:cNvPr>
          <p:cNvSpPr txBox="1"/>
          <p:nvPr/>
        </p:nvSpPr>
        <p:spPr>
          <a:xfrm>
            <a:off x="4192960" y="5326087"/>
            <a:ext cx="1026081" cy="39960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PRISDATA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128A152F-7805-455E-97D8-19B90707D3DD}"/>
              </a:ext>
            </a:extLst>
          </p:cNvPr>
          <p:cNvSpPr txBox="1"/>
          <p:nvPr/>
        </p:nvSpPr>
        <p:spPr>
          <a:xfrm>
            <a:off x="5385963" y="5326087"/>
            <a:ext cx="1269248" cy="39960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BESKRIVELSER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284D514C-CC2C-4601-9B99-A2D077BE8D24}"/>
              </a:ext>
            </a:extLst>
          </p:cNvPr>
          <p:cNvSpPr txBox="1"/>
          <p:nvPr/>
        </p:nvSpPr>
        <p:spPr>
          <a:xfrm>
            <a:off x="4799570" y="6002373"/>
            <a:ext cx="1269248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 err="1">
                <a:solidFill>
                  <a:schemeClr val="bg1"/>
                </a:solidFill>
              </a:rPr>
              <a:t>DoP</a:t>
            </a:r>
            <a:endParaRPr lang="da-DK" sz="1000" b="1" dirty="0">
              <a:solidFill>
                <a:schemeClr val="bg1"/>
              </a:solidFill>
            </a:endParaRP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A5DD9B56-E761-4442-9C2B-0FF82DF223BA}"/>
              </a:ext>
            </a:extLst>
          </p:cNvPr>
          <p:cNvSpPr txBox="1"/>
          <p:nvPr/>
        </p:nvSpPr>
        <p:spPr>
          <a:xfrm>
            <a:off x="6226911" y="6002628"/>
            <a:ext cx="1269248" cy="39960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???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pic>
        <p:nvPicPr>
          <p:cNvPr id="65" name="Picture 2" descr="EU flag - Andet tilbehør - Handelshuset Aulum">
            <a:extLst>
              <a:ext uri="{FF2B5EF4-FFF2-40B4-BE49-F238E27FC236}">
                <a16:creationId xmlns:a16="http://schemas.microsoft.com/office/drawing/2014/main" id="{FD6B2F62-3C77-465D-B562-AA3010753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446" r="1771" b="20304"/>
          <a:stretch/>
        </p:blipFill>
        <p:spPr bwMode="auto">
          <a:xfrm>
            <a:off x="8310777" y="2883181"/>
            <a:ext cx="482142" cy="3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A4DDBFF4-9A68-4C30-BA67-CF28ACD3B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" t="17984" r="1219" b="17475"/>
          <a:stretch/>
        </p:blipFill>
        <p:spPr bwMode="auto">
          <a:xfrm>
            <a:off x="8169104" y="2982919"/>
            <a:ext cx="482142" cy="3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gebenet trapez 35">
            <a:extLst>
              <a:ext uri="{FF2B5EF4-FFF2-40B4-BE49-F238E27FC236}">
                <a16:creationId xmlns:a16="http://schemas.microsoft.com/office/drawing/2014/main" id="{2EBFB40C-73F6-48E7-A12E-9137559C6E6B}"/>
              </a:ext>
            </a:extLst>
          </p:cNvPr>
          <p:cNvSpPr/>
          <p:nvPr/>
        </p:nvSpPr>
        <p:spPr>
          <a:xfrm rot="10800000">
            <a:off x="2545232" y="167415"/>
            <a:ext cx="7124007" cy="10987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1" name="Picture 2" descr="EU flag - Andet tilbehør - Handelshuset Aulum">
            <a:extLst>
              <a:ext uri="{FF2B5EF4-FFF2-40B4-BE49-F238E27FC236}">
                <a16:creationId xmlns:a16="http://schemas.microsoft.com/office/drawing/2014/main" id="{3A7A2CCA-52B8-4277-91C0-09520AAEA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9446" r="1771" b="20304"/>
          <a:stretch/>
        </p:blipFill>
        <p:spPr bwMode="auto">
          <a:xfrm>
            <a:off x="8893516" y="302326"/>
            <a:ext cx="482142" cy="3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e 21">
            <a:extLst>
              <a:ext uri="{FF2B5EF4-FFF2-40B4-BE49-F238E27FC236}">
                <a16:creationId xmlns:a16="http://schemas.microsoft.com/office/drawing/2014/main" id="{5A7060FE-3BCB-44B0-9C90-47C4E46F2415}"/>
              </a:ext>
            </a:extLst>
          </p:cNvPr>
          <p:cNvGrpSpPr/>
          <p:nvPr/>
        </p:nvGrpSpPr>
        <p:grpSpPr>
          <a:xfrm>
            <a:off x="5661850" y="-577217"/>
            <a:ext cx="828826" cy="969343"/>
            <a:chOff x="5305787" y="3201104"/>
            <a:chExt cx="828826" cy="969343"/>
          </a:xfrm>
        </p:grpSpPr>
        <p:sp>
          <p:nvSpPr>
            <p:cNvPr id="23" name="Pil: nedad 22">
              <a:extLst>
                <a:ext uri="{FF2B5EF4-FFF2-40B4-BE49-F238E27FC236}">
                  <a16:creationId xmlns:a16="http://schemas.microsoft.com/office/drawing/2014/main" id="{DDBC52DD-DF9F-4ADF-A8B2-F6DF281D9B9B}"/>
                </a:ext>
              </a:extLst>
            </p:cNvPr>
            <p:cNvSpPr/>
            <p:nvPr/>
          </p:nvSpPr>
          <p:spPr>
            <a:xfrm>
              <a:off x="5305787" y="3201104"/>
              <a:ext cx="828826" cy="969343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4" name="Picture 2" descr="Cobuilder | LinkedIn">
              <a:extLst>
                <a:ext uri="{FF2B5EF4-FFF2-40B4-BE49-F238E27FC236}">
                  <a16:creationId xmlns:a16="http://schemas.microsoft.com/office/drawing/2014/main" id="{95D71839-C1B2-4B59-8EA2-422404F99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1" t="42735" r="16209" b="42724"/>
            <a:stretch/>
          </p:blipFill>
          <p:spPr bwMode="auto">
            <a:xfrm>
              <a:off x="5470413" y="3783988"/>
              <a:ext cx="499573" cy="10566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9A667E7F-1F63-4D9D-B24C-093617C76249}"/>
              </a:ext>
            </a:extLst>
          </p:cNvPr>
          <p:cNvGrpSpPr/>
          <p:nvPr/>
        </p:nvGrpSpPr>
        <p:grpSpPr>
          <a:xfrm>
            <a:off x="5661850" y="1042802"/>
            <a:ext cx="828826" cy="829103"/>
            <a:chOff x="5305787" y="4723628"/>
            <a:chExt cx="828826" cy="829103"/>
          </a:xfrm>
        </p:grpSpPr>
        <p:sp>
          <p:nvSpPr>
            <p:cNvPr id="32" name="Pil: nedad 31">
              <a:extLst>
                <a:ext uri="{FF2B5EF4-FFF2-40B4-BE49-F238E27FC236}">
                  <a16:creationId xmlns:a16="http://schemas.microsoft.com/office/drawing/2014/main" id="{7CB17118-A66A-4E5F-937C-56128D93641B}"/>
                </a:ext>
              </a:extLst>
            </p:cNvPr>
            <p:cNvSpPr/>
            <p:nvPr/>
          </p:nvSpPr>
          <p:spPr>
            <a:xfrm>
              <a:off x="5305787" y="4723628"/>
              <a:ext cx="828826" cy="829103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3" name="Picture 6" descr="Om ConTech Lab">
              <a:extLst>
                <a:ext uri="{FF2B5EF4-FFF2-40B4-BE49-F238E27FC236}">
                  <a16:creationId xmlns:a16="http://schemas.microsoft.com/office/drawing/2014/main" id="{B1C9958A-0915-4F8F-9226-C207CBE381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3" t="29573" r="13798" b="27817"/>
            <a:stretch/>
          </p:blipFill>
          <p:spPr bwMode="auto">
            <a:xfrm>
              <a:off x="5518373" y="5182467"/>
              <a:ext cx="413322" cy="14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CF374149-AF89-4A1C-BE21-D9922BF635DA}"/>
              </a:ext>
            </a:extLst>
          </p:cNvPr>
          <p:cNvSpPr/>
          <p:nvPr/>
        </p:nvSpPr>
        <p:spPr>
          <a:xfrm>
            <a:off x="1470195" y="-240924"/>
            <a:ext cx="9048750" cy="157545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E2A3E9C4-C0BE-41AF-B29E-6F52E2FF167A}"/>
              </a:ext>
            </a:extLst>
          </p:cNvPr>
          <p:cNvSpPr txBox="1"/>
          <p:nvPr/>
        </p:nvSpPr>
        <p:spPr>
          <a:xfrm>
            <a:off x="4933486" y="4618678"/>
            <a:ext cx="662026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LCA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F62B39A1-5614-4C3A-8535-5007CD5A2259}"/>
              </a:ext>
            </a:extLst>
          </p:cNvPr>
          <p:cNvSpPr txBox="1"/>
          <p:nvPr/>
        </p:nvSpPr>
        <p:spPr>
          <a:xfrm>
            <a:off x="5714813" y="4618678"/>
            <a:ext cx="662026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LCC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2C3077BF-EBA4-4521-B0CE-DA6F53C6F306}"/>
              </a:ext>
            </a:extLst>
          </p:cNvPr>
          <p:cNvSpPr txBox="1"/>
          <p:nvPr/>
        </p:nvSpPr>
        <p:spPr>
          <a:xfrm>
            <a:off x="2483139" y="305789"/>
            <a:ext cx="656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>
                <a:solidFill>
                  <a:schemeClr val="bg1"/>
                </a:solidFill>
              </a:rPr>
              <a:t>+20.000 Standardiserede egenskabsdata</a:t>
            </a: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B0BF6079-95AC-46DD-B1B4-90DF9480C86F}"/>
              </a:ext>
            </a:extLst>
          </p:cNvPr>
          <p:cNvSpPr txBox="1"/>
          <p:nvPr/>
        </p:nvSpPr>
        <p:spPr>
          <a:xfrm>
            <a:off x="2483139" y="638187"/>
            <a:ext cx="6569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i="1" dirty="0">
                <a:solidFill>
                  <a:schemeClr val="bg1"/>
                </a:solidFill>
              </a:rPr>
              <a:t>+7.000 generiske egenskabsdata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43BDE5CE-6552-4936-BD60-367133A0CBE7}"/>
              </a:ext>
            </a:extLst>
          </p:cNvPr>
          <p:cNvSpPr txBox="1"/>
          <p:nvPr/>
        </p:nvSpPr>
        <p:spPr>
          <a:xfrm>
            <a:off x="6543181" y="4618678"/>
            <a:ext cx="1269248" cy="400110"/>
          </a:xfrm>
          <a:prstGeom prst="rect">
            <a:avLst/>
          </a:prstGeom>
          <a:solidFill>
            <a:srgbClr val="315D6D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a-DK" sz="1000" b="1" dirty="0">
                <a:solidFill>
                  <a:schemeClr val="bg1"/>
                </a:solidFill>
              </a:rPr>
              <a:t>MATERIALEPAS</a:t>
            </a:r>
          </a:p>
          <a:p>
            <a:pPr algn="ctr"/>
            <a:endParaRPr lang="da-DK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26" grpId="0"/>
      <p:bldP spid="35" grpId="0" animBg="1"/>
      <p:bldP spid="43" grpId="0" animBg="1"/>
      <p:bldP spid="45" grpId="0"/>
      <p:bldP spid="39" grpId="0" animBg="1"/>
      <p:bldP spid="42" grpId="0" animBg="1"/>
      <p:bldP spid="46" grpId="0" animBg="1"/>
      <p:bldP spid="47" grpId="0" animBg="1"/>
      <p:bldP spid="57" grpId="0" animBg="1"/>
      <p:bldP spid="58" grpId="0" animBg="1"/>
      <p:bldP spid="63" grpId="0" animBg="1"/>
      <p:bldP spid="64" grpId="0" animBg="1"/>
      <p:bldP spid="44" grpId="0" animBg="1"/>
      <p:bldP spid="48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PROCES FOR DANSK KONTEKST</a:t>
            </a:r>
          </a:p>
        </p:txBody>
      </p:sp>
    </p:spTree>
    <p:extLst>
      <p:ext uri="{BB962C8B-B14F-4D97-AF65-F5344CB8AC3E}">
        <p14:creationId xmlns:p14="http://schemas.microsoft.com/office/powerpoint/2010/main" val="331389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B903001-2F56-42D9-931A-ABE07D6E543C}"/>
              </a:ext>
            </a:extLst>
          </p:cNvPr>
          <p:cNvSpPr/>
          <p:nvPr/>
        </p:nvSpPr>
        <p:spPr>
          <a:xfrm>
            <a:off x="10596821" y="6043304"/>
            <a:ext cx="1431131" cy="633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BFFD79-58C1-4D5F-8B07-6BCD0D888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646485"/>
              </p:ext>
            </p:extLst>
          </p:nvPr>
        </p:nvGraphicFramePr>
        <p:xfrm>
          <a:off x="1132937" y="958852"/>
          <a:ext cx="10334625" cy="528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Billede 37">
            <a:extLst>
              <a:ext uri="{FF2B5EF4-FFF2-40B4-BE49-F238E27FC236}">
                <a16:creationId xmlns:a16="http://schemas.microsoft.com/office/drawing/2014/main" id="{6462BCC4-7827-4488-803F-610DF01FE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2511" y="2487669"/>
            <a:ext cx="749874" cy="106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CCA45308-2429-4C38-9B38-815EE6FB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/>
        </p:blipFill>
        <p:spPr bwMode="auto">
          <a:xfrm>
            <a:off x="1661923" y="3746680"/>
            <a:ext cx="732993" cy="10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Basisbeskrivelse - bygningsinstallationer B2.400 (Bog, Spiralryg)">
            <a:extLst>
              <a:ext uri="{FF2B5EF4-FFF2-40B4-BE49-F238E27FC236}">
                <a16:creationId xmlns:a16="http://schemas.microsoft.com/office/drawing/2014/main" id="{2A46FE5C-8B0B-4BE5-A30B-9DF768F33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4" r="13634"/>
          <a:stretch/>
        </p:blipFill>
        <p:spPr bwMode="auto">
          <a:xfrm>
            <a:off x="1360954" y="3403353"/>
            <a:ext cx="732993" cy="10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4B810BB5-2346-4FD1-8613-39EB3B5851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6829" y="2132778"/>
            <a:ext cx="734566" cy="108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Grafik 41" descr="Office-medarbejder, mand kontur">
            <a:extLst>
              <a:ext uri="{FF2B5EF4-FFF2-40B4-BE49-F238E27FC236}">
                <a16:creationId xmlns:a16="http://schemas.microsoft.com/office/drawing/2014/main" id="{F422EB90-E463-4EB4-A469-488E2337C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32168" y="3097645"/>
            <a:ext cx="549457" cy="549457"/>
          </a:xfrm>
          <a:prstGeom prst="rect">
            <a:avLst/>
          </a:prstGeom>
        </p:spPr>
      </p:pic>
      <p:pic>
        <p:nvPicPr>
          <p:cNvPr id="43" name="Grafik 42" descr="Hoved med tandhjul kontur">
            <a:extLst>
              <a:ext uri="{FF2B5EF4-FFF2-40B4-BE49-F238E27FC236}">
                <a16:creationId xmlns:a16="http://schemas.microsoft.com/office/drawing/2014/main" id="{42FACE78-EE63-4551-8EE5-89952D98DE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09792" y="1763465"/>
            <a:ext cx="863259" cy="863259"/>
          </a:xfrm>
          <a:prstGeom prst="rect">
            <a:avLst/>
          </a:prstGeom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FD9E183E-806D-4CCE-BC46-9D9F0E0CD35A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2885848" y="5696536"/>
            <a:ext cx="863259" cy="340905"/>
          </a:xfrm>
          <a:prstGeom prst="rect">
            <a:avLst/>
          </a:prstGeom>
        </p:spPr>
      </p:pic>
      <p:pic>
        <p:nvPicPr>
          <p:cNvPr id="45" name="Picture 2" descr="Cobuilder | LinkedIn">
            <a:extLst>
              <a:ext uri="{FF2B5EF4-FFF2-40B4-BE49-F238E27FC236}">
                <a16:creationId xmlns:a16="http://schemas.microsoft.com/office/drawing/2014/main" id="{33877573-02D4-45CE-881E-018EFBA1B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42735" r="16209" b="42724"/>
          <a:stretch/>
        </p:blipFill>
        <p:spPr bwMode="auto">
          <a:xfrm>
            <a:off x="5832938" y="2883491"/>
            <a:ext cx="921042" cy="194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95A0F081-709E-44D8-9DE9-AB44462CC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4407751" y="1357817"/>
            <a:ext cx="863259" cy="340905"/>
          </a:xfrm>
          <a:prstGeom prst="rect">
            <a:avLst/>
          </a:prstGeom>
        </p:spPr>
      </p:pic>
      <p:pic>
        <p:nvPicPr>
          <p:cNvPr id="48" name="Grafik 47" descr="Hoved med tandhjul kontur">
            <a:extLst>
              <a:ext uri="{FF2B5EF4-FFF2-40B4-BE49-F238E27FC236}">
                <a16:creationId xmlns:a16="http://schemas.microsoft.com/office/drawing/2014/main" id="{B5762183-150A-46E9-B6E2-85C0E54744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61829" y="1770368"/>
            <a:ext cx="863259" cy="863259"/>
          </a:xfrm>
          <a:prstGeom prst="rect">
            <a:avLst/>
          </a:prstGeom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AE4A9609-EBB6-4DC9-8FB6-F085490917E5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5890721" y="5697465"/>
            <a:ext cx="863259" cy="340905"/>
          </a:xfrm>
          <a:prstGeom prst="rect">
            <a:avLst/>
          </a:prstGeom>
        </p:spPr>
      </p:pic>
      <p:pic>
        <p:nvPicPr>
          <p:cNvPr id="50" name="Grafik 49" descr="Hoved med tandhjul kontur">
            <a:extLst>
              <a:ext uri="{FF2B5EF4-FFF2-40B4-BE49-F238E27FC236}">
                <a16:creationId xmlns:a16="http://schemas.microsoft.com/office/drawing/2014/main" id="{2133F6FA-0E76-46CA-8227-4C9522DA71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14136" y="1767942"/>
            <a:ext cx="863259" cy="863259"/>
          </a:xfrm>
          <a:prstGeom prst="rect">
            <a:avLst/>
          </a:prstGeom>
        </p:spPr>
      </p:pic>
      <p:pic>
        <p:nvPicPr>
          <p:cNvPr id="51" name="Billede 50">
            <a:extLst>
              <a:ext uri="{FF2B5EF4-FFF2-40B4-BE49-F238E27FC236}">
                <a16:creationId xmlns:a16="http://schemas.microsoft.com/office/drawing/2014/main" id="{9BCFA30A-2AA3-4262-B6B6-1E6FC25069F9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7429019" y="5702399"/>
            <a:ext cx="863259" cy="340905"/>
          </a:xfrm>
          <a:prstGeom prst="rect">
            <a:avLst/>
          </a:prstGeom>
        </p:spPr>
      </p:pic>
      <p:pic>
        <p:nvPicPr>
          <p:cNvPr id="52" name="Billede 51">
            <a:extLst>
              <a:ext uri="{FF2B5EF4-FFF2-40B4-BE49-F238E27FC236}">
                <a16:creationId xmlns:a16="http://schemas.microsoft.com/office/drawing/2014/main" id="{34D2D48E-018F-4966-9965-0E7CF6C9659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036" r="6248" b="4760"/>
          <a:stretch/>
        </p:blipFill>
        <p:spPr>
          <a:xfrm>
            <a:off x="8678645" y="3044801"/>
            <a:ext cx="1214438" cy="1014329"/>
          </a:xfrm>
          <a:prstGeom prst="rect">
            <a:avLst/>
          </a:prstGeom>
        </p:spPr>
      </p:pic>
      <p:pic>
        <p:nvPicPr>
          <p:cNvPr id="53" name="Billede 52">
            <a:extLst>
              <a:ext uri="{FF2B5EF4-FFF2-40B4-BE49-F238E27FC236}">
                <a16:creationId xmlns:a16="http://schemas.microsoft.com/office/drawing/2014/main" id="{98DE4691-DD6E-4D0E-9A90-716A1FA742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8644" y="1653026"/>
            <a:ext cx="1174719" cy="86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89B0EC3-BDD1-48E0-919B-A3F16EC855DA}"/>
              </a:ext>
            </a:extLst>
          </p:cNvPr>
          <p:cNvSpPr txBox="1"/>
          <p:nvPr/>
        </p:nvSpPr>
        <p:spPr>
          <a:xfrm>
            <a:off x="8724966" y="1335133"/>
            <a:ext cx="117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Public viewer</a:t>
            </a:r>
          </a:p>
        </p:txBody>
      </p:sp>
      <p:sp>
        <p:nvSpPr>
          <p:cNvPr id="54" name="Tekstfelt 53">
            <a:extLst>
              <a:ext uri="{FF2B5EF4-FFF2-40B4-BE49-F238E27FC236}">
                <a16:creationId xmlns:a16="http://schemas.microsoft.com/office/drawing/2014/main" id="{81844435-66D8-4DB6-A829-93B48A661F0D}"/>
              </a:ext>
            </a:extLst>
          </p:cNvPr>
          <p:cNvSpPr txBox="1"/>
          <p:nvPr/>
        </p:nvSpPr>
        <p:spPr>
          <a:xfrm>
            <a:off x="8724966" y="2796040"/>
            <a:ext cx="117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API</a:t>
            </a: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94CE533E-02B1-4396-BDE3-A9A26F71163F}"/>
              </a:ext>
            </a:extLst>
          </p:cNvPr>
          <p:cNvSpPr txBox="1"/>
          <p:nvPr/>
        </p:nvSpPr>
        <p:spPr>
          <a:xfrm>
            <a:off x="7251186" y="1335133"/>
            <a:ext cx="117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Fagekspert</a:t>
            </a: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46AE7D2B-5B18-4918-A78D-FFEAF0D2DBE8}"/>
              </a:ext>
            </a:extLst>
          </p:cNvPr>
          <p:cNvSpPr txBox="1"/>
          <p:nvPr/>
        </p:nvSpPr>
        <p:spPr>
          <a:xfrm>
            <a:off x="5718579" y="1335133"/>
            <a:ext cx="117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Fagekspert</a:t>
            </a:r>
          </a:p>
        </p:txBody>
      </p:sp>
      <p:sp>
        <p:nvSpPr>
          <p:cNvPr id="71" name="Tekstfelt 70">
            <a:extLst>
              <a:ext uri="{FF2B5EF4-FFF2-40B4-BE49-F238E27FC236}">
                <a16:creationId xmlns:a16="http://schemas.microsoft.com/office/drawing/2014/main" id="{39C2CA53-3D4C-4FCF-99FC-997559E0F036}"/>
              </a:ext>
            </a:extLst>
          </p:cNvPr>
          <p:cNvSpPr txBox="1"/>
          <p:nvPr/>
        </p:nvSpPr>
        <p:spPr>
          <a:xfrm>
            <a:off x="2583009" y="2806112"/>
            <a:ext cx="1443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Arbejdsgrupper</a:t>
            </a:r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6CC317D6-A576-4A0F-B552-A8E60DA1D4CB}"/>
              </a:ext>
            </a:extLst>
          </p:cNvPr>
          <p:cNvSpPr txBox="1"/>
          <p:nvPr/>
        </p:nvSpPr>
        <p:spPr>
          <a:xfrm>
            <a:off x="2584314" y="1357624"/>
            <a:ext cx="1443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Fagekspert</a:t>
            </a:r>
          </a:p>
        </p:txBody>
      </p:sp>
      <p:pic>
        <p:nvPicPr>
          <p:cNvPr id="73" name="Billede 72">
            <a:extLst>
              <a:ext uri="{FF2B5EF4-FFF2-40B4-BE49-F238E27FC236}">
                <a16:creationId xmlns:a16="http://schemas.microsoft.com/office/drawing/2014/main" id="{9A75695B-38B4-421B-955C-1BB618780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8855185" y="5702399"/>
            <a:ext cx="863259" cy="340905"/>
          </a:xfrm>
          <a:prstGeom prst="rect">
            <a:avLst/>
          </a:prstGeom>
        </p:spPr>
      </p:pic>
      <p:pic>
        <p:nvPicPr>
          <p:cNvPr id="75" name="Billede 74">
            <a:extLst>
              <a:ext uri="{FF2B5EF4-FFF2-40B4-BE49-F238E27FC236}">
                <a16:creationId xmlns:a16="http://schemas.microsoft.com/office/drawing/2014/main" id="{B84E0753-4039-4E5F-BECA-E99F7E3CA32D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1426759" y="1351877"/>
            <a:ext cx="863259" cy="340905"/>
          </a:xfrm>
          <a:prstGeom prst="rect">
            <a:avLst/>
          </a:prstGeom>
        </p:spPr>
      </p:pic>
      <p:pic>
        <p:nvPicPr>
          <p:cNvPr id="34" name="Grafik 33" descr="Office-medarbejder, mand kontur">
            <a:extLst>
              <a:ext uri="{FF2B5EF4-FFF2-40B4-BE49-F238E27FC236}">
                <a16:creationId xmlns:a16="http://schemas.microsoft.com/office/drawing/2014/main" id="{DD35D1DE-ECB5-47CC-8608-E5B072EC1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81625" y="3097645"/>
            <a:ext cx="549457" cy="549457"/>
          </a:xfrm>
          <a:prstGeom prst="rect">
            <a:avLst/>
          </a:prstGeom>
        </p:spPr>
      </p:pic>
      <p:pic>
        <p:nvPicPr>
          <p:cNvPr id="35" name="Grafik 34" descr="Office-medarbejder, mand kontur">
            <a:extLst>
              <a:ext uri="{FF2B5EF4-FFF2-40B4-BE49-F238E27FC236}">
                <a16:creationId xmlns:a16="http://schemas.microsoft.com/office/drawing/2014/main" id="{96437CF6-F4BF-4D94-89D4-929FB61FA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06896" y="3673470"/>
            <a:ext cx="549457" cy="549457"/>
          </a:xfrm>
          <a:prstGeom prst="rect">
            <a:avLst/>
          </a:prstGeom>
        </p:spPr>
      </p:pic>
      <p:sp>
        <p:nvSpPr>
          <p:cNvPr id="7" name="Pil: højre 6">
            <a:extLst>
              <a:ext uri="{FF2B5EF4-FFF2-40B4-BE49-F238E27FC236}">
                <a16:creationId xmlns:a16="http://schemas.microsoft.com/office/drawing/2014/main" id="{183BA2A7-FB53-424F-A028-540348D1CF00}"/>
              </a:ext>
            </a:extLst>
          </p:cNvPr>
          <p:cNvSpPr/>
          <p:nvPr/>
        </p:nvSpPr>
        <p:spPr>
          <a:xfrm>
            <a:off x="6777650" y="2238045"/>
            <a:ext cx="520838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Pil: højre 36">
            <a:extLst>
              <a:ext uri="{FF2B5EF4-FFF2-40B4-BE49-F238E27FC236}">
                <a16:creationId xmlns:a16="http://schemas.microsoft.com/office/drawing/2014/main" id="{155EC71A-E364-4B12-8CB7-0D799A1654F3}"/>
              </a:ext>
            </a:extLst>
          </p:cNvPr>
          <p:cNvSpPr/>
          <p:nvPr/>
        </p:nvSpPr>
        <p:spPr>
          <a:xfrm rot="10800000">
            <a:off x="6772344" y="1835295"/>
            <a:ext cx="520838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7" name="Billede 46">
            <a:extLst>
              <a:ext uri="{FF2B5EF4-FFF2-40B4-BE49-F238E27FC236}">
                <a16:creationId xmlns:a16="http://schemas.microsoft.com/office/drawing/2014/main" id="{5F8F8F17-D8CA-4F03-8CC8-7A01890BF0E3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10334921" y="1357624"/>
            <a:ext cx="863259" cy="340905"/>
          </a:xfrm>
          <a:prstGeom prst="rect">
            <a:avLst/>
          </a:prstGeom>
        </p:spPr>
      </p:pic>
      <p:pic>
        <p:nvPicPr>
          <p:cNvPr id="56" name="Picture 2" descr="Cobuilder | LinkedIn">
            <a:extLst>
              <a:ext uri="{FF2B5EF4-FFF2-40B4-BE49-F238E27FC236}">
                <a16:creationId xmlns:a16="http://schemas.microsoft.com/office/drawing/2014/main" id="{763D33E8-2F1D-4B6D-A92B-AAC09A0F5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42735" r="16209" b="42724"/>
          <a:stretch/>
        </p:blipFill>
        <p:spPr bwMode="auto">
          <a:xfrm>
            <a:off x="8805482" y="4206106"/>
            <a:ext cx="921042" cy="194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Billede 56">
            <a:extLst>
              <a:ext uri="{FF2B5EF4-FFF2-40B4-BE49-F238E27FC236}">
                <a16:creationId xmlns:a16="http://schemas.microsoft.com/office/drawing/2014/main" id="{E834A25B-D6B2-4807-A22E-FC794F69D17D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10334921" y="5696535"/>
            <a:ext cx="863259" cy="340905"/>
          </a:xfrm>
          <a:prstGeom prst="rect">
            <a:avLst/>
          </a:prstGeom>
        </p:spPr>
      </p:pic>
      <p:pic>
        <p:nvPicPr>
          <p:cNvPr id="59" name="Billede 58">
            <a:extLst>
              <a:ext uri="{FF2B5EF4-FFF2-40B4-BE49-F238E27FC236}">
                <a16:creationId xmlns:a16="http://schemas.microsoft.com/office/drawing/2014/main" id="{494E7CA3-5D5A-44E9-A3AA-EC400AA887DC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1466514" y="5696536"/>
            <a:ext cx="863259" cy="340905"/>
          </a:xfrm>
          <a:prstGeom prst="rect">
            <a:avLst/>
          </a:prstGeom>
        </p:spPr>
      </p:pic>
      <p:pic>
        <p:nvPicPr>
          <p:cNvPr id="60" name="Billede 59">
            <a:extLst>
              <a:ext uri="{FF2B5EF4-FFF2-40B4-BE49-F238E27FC236}">
                <a16:creationId xmlns:a16="http://schemas.microsoft.com/office/drawing/2014/main" id="{4504376B-3373-4CCA-AACE-372D9A65420D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4371256" y="5697465"/>
            <a:ext cx="863259" cy="3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69" grpId="0"/>
      <p:bldP spid="70" grpId="0"/>
      <p:bldP spid="71" grpId="0"/>
      <p:bldP spid="72" grpId="0"/>
      <p:bldP spid="7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STATUS PÅ PROJEKTET</a:t>
            </a:r>
          </a:p>
        </p:txBody>
      </p:sp>
    </p:spTree>
    <p:extLst>
      <p:ext uri="{BB962C8B-B14F-4D97-AF65-F5344CB8AC3E}">
        <p14:creationId xmlns:p14="http://schemas.microsoft.com/office/powerpoint/2010/main" val="93047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C96EBD-AF88-4AA7-B771-27DB4E9BB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Status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D86AB18-5240-4B1C-9A15-8F44111DF5E7}"/>
              </a:ext>
            </a:extLst>
          </p:cNvPr>
          <p:cNvSpPr txBox="1"/>
          <p:nvPr/>
        </p:nvSpPr>
        <p:spPr>
          <a:xfrm>
            <a:off x="864000" y="1352006"/>
            <a:ext cx="105279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000000"/>
                </a:solidFill>
                <a:latin typeface="Arial" panose="020B0604020202020204" pitchFamily="34" charset="0"/>
              </a:rPr>
              <a:t>Organisering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Styregruppe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Arbejdsgruppe – Formål: Bygningsdelsspecifkation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Arbejdsgruppe – Formål: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Sparringsgrupper – API</a:t>
            </a:r>
          </a:p>
          <a:p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Udvikling af API</a:t>
            </a:r>
          </a:p>
          <a:p>
            <a:endParaRPr lang="da-DK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b="1" dirty="0">
                <a:solidFill>
                  <a:srgbClr val="000000"/>
                </a:solidFill>
                <a:latin typeface="Arial" panose="020B0604020202020204" pitchFamily="34" charset="0"/>
              </a:rPr>
              <a:t>Udvikling af Dansk Kontekst</a:t>
            </a:r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Formål: Bygningsdelsspecifkation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Formål: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Klassifikationsegenskaber - CCS/CCI/BIM7AA/Forvaltningsklassifikation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Klassifikationssystemer – CCS/CCI/BIM7AA/Forvaltningsklassifikation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Cobuilder ISO/CEN Egenskabsdata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07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C96EBD-AF88-4AA7-B771-27DB4E9BB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>
                <a:solidFill>
                  <a:srgbClr val="000000"/>
                </a:solidFill>
                <a:latin typeface="Arial" panose="020B0604020202020204" pitchFamily="34" charset="0"/>
              </a:rPr>
              <a:t>Udvikling af Dansk Kontekst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BFFD79-58C1-4D5F-8B07-6BCD0D888CE5}"/>
              </a:ext>
            </a:extLst>
          </p:cNvPr>
          <p:cNvGraphicFramePr/>
          <p:nvPr/>
        </p:nvGraphicFramePr>
        <p:xfrm>
          <a:off x="1669650" y="1257028"/>
          <a:ext cx="10334625" cy="528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F1EB1B21-9AA3-434D-8C7D-F9D291AC2C9D}"/>
              </a:ext>
            </a:extLst>
          </p:cNvPr>
          <p:cNvSpPr/>
          <p:nvPr/>
        </p:nvSpPr>
        <p:spPr>
          <a:xfrm>
            <a:off x="82951" y="2238375"/>
            <a:ext cx="11921324" cy="590550"/>
          </a:xfrm>
          <a:prstGeom prst="round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/>
              <a:t>FORMÅL:</a:t>
            </a:r>
          </a:p>
          <a:p>
            <a:r>
              <a:rPr lang="da-DK" sz="1600" b="1" dirty="0"/>
              <a:t>BDS</a:t>
            </a:r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B7D715BC-C63E-4406-B352-D9600A14C2B3}"/>
              </a:ext>
            </a:extLst>
          </p:cNvPr>
          <p:cNvSpPr/>
          <p:nvPr/>
        </p:nvSpPr>
        <p:spPr>
          <a:xfrm>
            <a:off x="82951" y="3000375"/>
            <a:ext cx="11921324" cy="590550"/>
          </a:xfrm>
          <a:prstGeom prst="round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/>
              <a:t>FORMÅL:</a:t>
            </a:r>
          </a:p>
          <a:p>
            <a:r>
              <a:rPr lang="da-DK" sz="1600" b="1" dirty="0"/>
              <a:t>DRIFT</a:t>
            </a:r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435C4EFF-CBA3-46EA-AC99-522EB3915B7C}"/>
              </a:ext>
            </a:extLst>
          </p:cNvPr>
          <p:cNvSpPr/>
          <p:nvPr/>
        </p:nvSpPr>
        <p:spPr>
          <a:xfrm>
            <a:off x="82951" y="3798895"/>
            <a:ext cx="11921324" cy="590550"/>
          </a:xfrm>
          <a:prstGeom prst="round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/>
              <a:t>FORMÅL:</a:t>
            </a:r>
          </a:p>
          <a:p>
            <a:r>
              <a:rPr lang="da-DK" sz="1600" b="1" dirty="0"/>
              <a:t>Klassifikation</a:t>
            </a: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97DEB07F-38D4-44FB-9DDE-3B5B84DE4789}"/>
              </a:ext>
            </a:extLst>
          </p:cNvPr>
          <p:cNvSpPr/>
          <p:nvPr/>
        </p:nvSpPr>
        <p:spPr>
          <a:xfrm>
            <a:off x="82951" y="4590260"/>
            <a:ext cx="11921324" cy="590550"/>
          </a:xfrm>
          <a:prstGeom prst="round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/>
              <a:t>SYSTEM:</a:t>
            </a:r>
          </a:p>
          <a:p>
            <a:r>
              <a:rPr lang="da-DK" sz="1600" b="1" dirty="0"/>
              <a:t>Klassifikation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3248DA8-8565-4FEB-AF36-98CFE9D7CF67}"/>
              </a:ext>
            </a:extLst>
          </p:cNvPr>
          <p:cNvSpPr/>
          <p:nvPr/>
        </p:nvSpPr>
        <p:spPr>
          <a:xfrm>
            <a:off x="5191125" y="2399212"/>
            <a:ext cx="295275" cy="29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2D9E445-2B4B-4CC7-A4F7-DADC2D13DC9A}"/>
              </a:ext>
            </a:extLst>
          </p:cNvPr>
          <p:cNvSpPr/>
          <p:nvPr/>
        </p:nvSpPr>
        <p:spPr>
          <a:xfrm>
            <a:off x="3714750" y="3148012"/>
            <a:ext cx="295275" cy="29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D07E73B-F927-43D9-B8E9-2E0688F4BEA2}"/>
              </a:ext>
            </a:extLst>
          </p:cNvPr>
          <p:cNvSpPr/>
          <p:nvPr/>
        </p:nvSpPr>
        <p:spPr>
          <a:xfrm>
            <a:off x="5191125" y="3946532"/>
            <a:ext cx="295275" cy="29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16E954D-4F22-46D1-8871-49A6D1F270B7}"/>
              </a:ext>
            </a:extLst>
          </p:cNvPr>
          <p:cNvSpPr/>
          <p:nvPr/>
        </p:nvSpPr>
        <p:spPr>
          <a:xfrm>
            <a:off x="5191125" y="4737897"/>
            <a:ext cx="295275" cy="29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ktangel: afrundede hjørner 32">
            <a:extLst>
              <a:ext uri="{FF2B5EF4-FFF2-40B4-BE49-F238E27FC236}">
                <a16:creationId xmlns:a16="http://schemas.microsoft.com/office/drawing/2014/main" id="{04206715-D087-4445-908B-B0266020DB6F}"/>
              </a:ext>
            </a:extLst>
          </p:cNvPr>
          <p:cNvSpPr/>
          <p:nvPr/>
        </p:nvSpPr>
        <p:spPr>
          <a:xfrm>
            <a:off x="82951" y="5395122"/>
            <a:ext cx="11921324" cy="590550"/>
          </a:xfrm>
          <a:prstGeom prst="round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dirty="0"/>
              <a:t>??:</a:t>
            </a:r>
          </a:p>
          <a:p>
            <a:r>
              <a:rPr lang="da-DK" sz="1600" b="1" dirty="0"/>
              <a:t>??</a:t>
            </a:r>
          </a:p>
        </p:txBody>
      </p:sp>
      <p:sp>
        <p:nvSpPr>
          <p:cNvPr id="34" name="Taleboble: rektangel 33">
            <a:extLst>
              <a:ext uri="{FF2B5EF4-FFF2-40B4-BE49-F238E27FC236}">
                <a16:creationId xmlns:a16="http://schemas.microsoft.com/office/drawing/2014/main" id="{7F7DCA28-2F4C-47C7-AC25-9C0145685B6E}"/>
              </a:ext>
            </a:extLst>
          </p:cNvPr>
          <p:cNvSpPr/>
          <p:nvPr/>
        </p:nvSpPr>
        <p:spPr>
          <a:xfrm rot="10800000" flipV="1">
            <a:off x="2343150" y="1476375"/>
            <a:ext cx="4229100" cy="765606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Egenskaber under LOI i Molio bygningsdelsspecifikation digitaliseres.</a:t>
            </a:r>
          </a:p>
        </p:txBody>
      </p:sp>
      <p:sp>
        <p:nvSpPr>
          <p:cNvPr id="35" name="Taleboble: rektangel 34">
            <a:extLst>
              <a:ext uri="{FF2B5EF4-FFF2-40B4-BE49-F238E27FC236}">
                <a16:creationId xmlns:a16="http://schemas.microsoft.com/office/drawing/2014/main" id="{3AE5ED43-1C11-4924-919C-56A885C9D2C4}"/>
              </a:ext>
            </a:extLst>
          </p:cNvPr>
          <p:cNvSpPr/>
          <p:nvPr/>
        </p:nvSpPr>
        <p:spPr>
          <a:xfrm rot="10800000" flipV="1">
            <a:off x="673500" y="1677190"/>
            <a:ext cx="4450950" cy="1270007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+200 egenskaber er uddraget fra 12 byg- og driftsherre samt IT-leverandører. Arbejdsgruppe indkaldes til proces for kvalificering af Egenskabsdata</a:t>
            </a:r>
          </a:p>
        </p:txBody>
      </p:sp>
      <p:sp>
        <p:nvSpPr>
          <p:cNvPr id="36" name="Taleboble: rektangel 35">
            <a:extLst>
              <a:ext uri="{FF2B5EF4-FFF2-40B4-BE49-F238E27FC236}">
                <a16:creationId xmlns:a16="http://schemas.microsoft.com/office/drawing/2014/main" id="{B3282602-668C-41F4-996A-4AA749526E6A}"/>
              </a:ext>
            </a:extLst>
          </p:cNvPr>
          <p:cNvSpPr/>
          <p:nvPr/>
        </p:nvSpPr>
        <p:spPr>
          <a:xfrm rot="10800000" flipV="1">
            <a:off x="1852612" y="2918393"/>
            <a:ext cx="4889100" cy="897239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Egenskaber for hhv. CCS / CCI / BIM7AA / Forvaltningsklassifikation er under oprettelse </a:t>
            </a:r>
          </a:p>
        </p:txBody>
      </p:sp>
      <p:sp>
        <p:nvSpPr>
          <p:cNvPr id="37" name="Taleboble: rektangel 36">
            <a:extLst>
              <a:ext uri="{FF2B5EF4-FFF2-40B4-BE49-F238E27FC236}">
                <a16:creationId xmlns:a16="http://schemas.microsoft.com/office/drawing/2014/main" id="{D354FB97-4F17-4164-A17E-1CA5A4185A87}"/>
              </a:ext>
            </a:extLst>
          </p:cNvPr>
          <p:cNvSpPr/>
          <p:nvPr/>
        </p:nvSpPr>
        <p:spPr>
          <a:xfrm rot="10800000" flipV="1">
            <a:off x="1852612" y="3695395"/>
            <a:ext cx="4889100" cy="897239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Klassifikationssystemer for hhv. CCS / CCI / BIM7AA / Forvaltningsklassifikation er under oprettelse </a:t>
            </a:r>
          </a:p>
        </p:txBody>
      </p:sp>
    </p:spTree>
    <p:extLst>
      <p:ext uri="{BB962C8B-B14F-4D97-AF65-F5344CB8AC3E}">
        <p14:creationId xmlns:p14="http://schemas.microsoft.com/office/powerpoint/2010/main" val="10963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F6F81CF-EDB4-4155-AF53-5861CAD1887C}"/>
              </a:ext>
            </a:extLst>
          </p:cNvPr>
          <p:cNvSpPr/>
          <p:nvPr/>
        </p:nvSpPr>
        <p:spPr>
          <a:xfrm>
            <a:off x="142539" y="3512814"/>
            <a:ext cx="3291223" cy="2734991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86F4307-31C0-4F7E-AAD2-D0A26751B2A9}"/>
              </a:ext>
            </a:extLst>
          </p:cNvPr>
          <p:cNvSpPr/>
          <p:nvPr/>
        </p:nvSpPr>
        <p:spPr>
          <a:xfrm>
            <a:off x="269435" y="3545641"/>
            <a:ext cx="2704775" cy="29298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FAGSPECIALISTER </a:t>
            </a: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(Experts)</a:t>
            </a:r>
            <a:endParaRPr kumimoji="0" lang="da-DK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98E8001-76E2-4B2E-AE47-8150883233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4295298" cy="508615"/>
          </a:xfrm>
        </p:spPr>
        <p:txBody>
          <a:bodyPr lIns="0" rIns="0"/>
          <a:lstStyle/>
          <a:p>
            <a:r>
              <a:rPr lang="da-DK" dirty="0"/>
              <a:t>Organisering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A5548E8-053E-44F0-B513-85304362CAA3}"/>
              </a:ext>
            </a:extLst>
          </p:cNvPr>
          <p:cNvSpPr/>
          <p:nvPr/>
        </p:nvSpPr>
        <p:spPr>
          <a:xfrm>
            <a:off x="379708" y="3914730"/>
            <a:ext cx="888218" cy="45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Konstruktioner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5AB8848-F5A3-4BFC-BC1B-2DB2F7A7C2DE}"/>
              </a:ext>
            </a:extLst>
          </p:cNvPr>
          <p:cNvSpPr/>
          <p:nvPr/>
        </p:nvSpPr>
        <p:spPr>
          <a:xfrm>
            <a:off x="1357803" y="3914730"/>
            <a:ext cx="888218" cy="44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Arkitekt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22364AB-837F-4553-9BA1-763FAE7B2C10}"/>
              </a:ext>
            </a:extLst>
          </p:cNvPr>
          <p:cNvSpPr/>
          <p:nvPr/>
        </p:nvSpPr>
        <p:spPr>
          <a:xfrm>
            <a:off x="2342790" y="3914649"/>
            <a:ext cx="888218" cy="44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Ventilation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528B622-2E34-446A-AA35-A24674F174EB}"/>
              </a:ext>
            </a:extLst>
          </p:cNvPr>
          <p:cNvSpPr/>
          <p:nvPr/>
        </p:nvSpPr>
        <p:spPr>
          <a:xfrm>
            <a:off x="379708" y="4493031"/>
            <a:ext cx="888218" cy="45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VVS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690FF9BA-2F01-46FE-BB72-BC6EB569D84F}"/>
              </a:ext>
            </a:extLst>
          </p:cNvPr>
          <p:cNvSpPr/>
          <p:nvPr/>
        </p:nvSpPr>
        <p:spPr>
          <a:xfrm>
            <a:off x="1357803" y="4493032"/>
            <a:ext cx="888218" cy="44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El-installationer</a:t>
            </a: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B508491-F551-4D4B-9B99-31D4BBC0AF1D}"/>
              </a:ext>
            </a:extLst>
          </p:cNvPr>
          <p:cNvSpPr/>
          <p:nvPr/>
        </p:nvSpPr>
        <p:spPr>
          <a:xfrm>
            <a:off x="2342790" y="4493032"/>
            <a:ext cx="888218" cy="44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10D3D8-DEFA-4E96-879E-EA5320C169BA}"/>
              </a:ext>
            </a:extLst>
          </p:cNvPr>
          <p:cNvSpPr/>
          <p:nvPr/>
        </p:nvSpPr>
        <p:spPr>
          <a:xfrm>
            <a:off x="379708" y="5631967"/>
            <a:ext cx="888218" cy="45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Drift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77EEE98-5AF8-4EE3-AB3F-ECD4EFBB5D16}"/>
              </a:ext>
            </a:extLst>
          </p:cNvPr>
          <p:cNvSpPr/>
          <p:nvPr/>
        </p:nvSpPr>
        <p:spPr>
          <a:xfrm>
            <a:off x="1357802" y="5631967"/>
            <a:ext cx="888218" cy="455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Bæredygtighed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2266B44-212C-42DD-A69D-9FA388A851AB}"/>
              </a:ext>
            </a:extLst>
          </p:cNvPr>
          <p:cNvSpPr/>
          <p:nvPr/>
        </p:nvSpPr>
        <p:spPr>
          <a:xfrm>
            <a:off x="2335896" y="5628713"/>
            <a:ext cx="888218" cy="46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96EF67F-9975-4958-A6C8-23BCDF6277E3}"/>
              </a:ext>
            </a:extLst>
          </p:cNvPr>
          <p:cNvSpPr/>
          <p:nvPr/>
        </p:nvSpPr>
        <p:spPr>
          <a:xfrm>
            <a:off x="379708" y="5060872"/>
            <a:ext cx="888218" cy="45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Landskab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15A60AF-59DA-4647-B74C-F2AB9E65C19A}"/>
              </a:ext>
            </a:extLst>
          </p:cNvPr>
          <p:cNvSpPr/>
          <p:nvPr/>
        </p:nvSpPr>
        <p:spPr>
          <a:xfrm>
            <a:off x="1357802" y="5060873"/>
            <a:ext cx="888218" cy="463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Anlæg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CB106C1C-9673-46FE-B425-DED3E87DB9E3}"/>
              </a:ext>
            </a:extLst>
          </p:cNvPr>
          <p:cNvSpPr/>
          <p:nvPr/>
        </p:nvSpPr>
        <p:spPr>
          <a:xfrm>
            <a:off x="4674887" y="2104946"/>
            <a:ext cx="2195240" cy="45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Projektleder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Mikkel Nygaard Rønne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1B00832-931A-46A6-9DFE-59B09B7E8205}"/>
              </a:ext>
            </a:extLst>
          </p:cNvPr>
          <p:cNvSpPr/>
          <p:nvPr/>
        </p:nvSpPr>
        <p:spPr>
          <a:xfrm>
            <a:off x="7239838" y="2632959"/>
            <a:ext cx="1523894" cy="44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Ekstern konsulent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Søren Spile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4FA5720-E78A-43A7-B270-B2F370BA61F9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772506" y="2855821"/>
            <a:ext cx="1467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 51">
            <a:extLst>
              <a:ext uri="{FF2B5EF4-FFF2-40B4-BE49-F238E27FC236}">
                <a16:creationId xmlns:a16="http://schemas.microsoft.com/office/drawing/2014/main" id="{2EBDF357-5AA3-4830-B18A-E6DA86978E9A}"/>
              </a:ext>
            </a:extLst>
          </p:cNvPr>
          <p:cNvSpPr/>
          <p:nvPr/>
        </p:nvSpPr>
        <p:spPr>
          <a:xfrm>
            <a:off x="2859523" y="2627548"/>
            <a:ext cx="1420721" cy="451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Cobuilder</a:t>
            </a:r>
            <a:endParaRPr kumimoji="0" lang="da-DK" sz="1100" b="0" i="1" u="none" strike="noStrike" kern="1200" cap="none" spc="0" normalizeH="0" baseline="0" noProof="0" dirty="0">
              <a:ln>
                <a:noFill/>
              </a:ln>
              <a:solidFill>
                <a:srgbClr val="A5BD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Lige forbindelse 54">
            <a:extLst>
              <a:ext uri="{FF2B5EF4-FFF2-40B4-BE49-F238E27FC236}">
                <a16:creationId xmlns:a16="http://schemas.microsoft.com/office/drawing/2014/main" id="{C7FD225E-4F7D-4A25-93DE-167D4847F27F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4280244" y="2853183"/>
            <a:ext cx="1492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ktangel 57">
            <a:extLst>
              <a:ext uri="{FF2B5EF4-FFF2-40B4-BE49-F238E27FC236}">
                <a16:creationId xmlns:a16="http://schemas.microsoft.com/office/drawing/2014/main" id="{DE30A7CA-9155-41C6-86D1-FF154C24AFA8}"/>
              </a:ext>
            </a:extLst>
          </p:cNvPr>
          <p:cNvSpPr/>
          <p:nvPr/>
        </p:nvSpPr>
        <p:spPr>
          <a:xfrm>
            <a:off x="5895986" y="3509246"/>
            <a:ext cx="6296014" cy="2734991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FF38A7A9-5CDC-49CB-82F1-BC8348B4A258}"/>
              </a:ext>
            </a:extLst>
          </p:cNvPr>
          <p:cNvSpPr/>
          <p:nvPr/>
        </p:nvSpPr>
        <p:spPr>
          <a:xfrm>
            <a:off x="6035064" y="3542073"/>
            <a:ext cx="3733800" cy="29298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ARBEJDSGRUPPER </a:t>
            </a: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(Udvikling af formål)</a:t>
            </a:r>
            <a:endParaRPr kumimoji="0" lang="da-DK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545F2E7D-B690-47B8-A5F1-6DD78C702B13}"/>
              </a:ext>
            </a:extLst>
          </p:cNvPr>
          <p:cNvSpPr/>
          <p:nvPr/>
        </p:nvSpPr>
        <p:spPr>
          <a:xfrm>
            <a:off x="6064950" y="3911162"/>
            <a:ext cx="2618396" cy="217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BDS Bygningsdelsspecifikation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Jacob Güldner	(ENT)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Troels Sønder Olsen	(ARK)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 Bundgaard	(ARK)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Treldal		(ING)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Simon Fredenslund	(BYGH)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Kim Schmeltz		(LEV)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Nicolai Karved		(IT-LEV)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Peter Tranberg	(IT-LEV)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Jens Kristian Lund Birkmose 	(ING)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Mads Carlsen		(ING)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Troels Hoff		(ING)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841CDB5B-52F0-48E3-A491-CC98665F6DDE}"/>
              </a:ext>
            </a:extLst>
          </p:cNvPr>
          <p:cNvSpPr/>
          <p:nvPr/>
        </p:nvSpPr>
        <p:spPr>
          <a:xfrm>
            <a:off x="8852311" y="3911161"/>
            <a:ext cx="2504574" cy="217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Drift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Simon Fredenslund - AU	(BYGH)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Jakob Andreasen - DTU	(BYGH)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Mathias Hjorth </a:t>
            </a:r>
            <a:r>
              <a:rPr lang="da-DK" sz="900" i="1" dirty="0" err="1">
                <a:solidFill>
                  <a:srgbClr val="A5BDBF"/>
                </a:solidFill>
              </a:rPr>
              <a:t>Løvhøj</a:t>
            </a:r>
            <a:r>
              <a:rPr lang="da-DK" sz="900" i="1" dirty="0">
                <a:solidFill>
                  <a:srgbClr val="A5BDBF"/>
                </a:solidFill>
              </a:rPr>
              <a:t> - BYGST	(BYGH)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Chris Vang Nielsen – OUH	(BYGH)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Uffe Hansen – ATP	(DRIFT)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Clars Danvold	- KU	(BYGH)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Astrid Marie Hall - RH	(DRIFT)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Mogens Søndergaard – NTI	(IT-LEV)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900" i="1" dirty="0">
                <a:solidFill>
                  <a:srgbClr val="A5BDBF"/>
                </a:solidFill>
              </a:rPr>
              <a:t>Hjalte Haunstrup Skov – (FE)	(DRIFT) 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B16D4F7B-9F3A-4CFA-8000-E556E6C5B11F}"/>
              </a:ext>
            </a:extLst>
          </p:cNvPr>
          <p:cNvSpPr/>
          <p:nvPr/>
        </p:nvSpPr>
        <p:spPr>
          <a:xfrm>
            <a:off x="11525851" y="3911081"/>
            <a:ext cx="666150" cy="217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ADC6C8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Formål</a:t>
            </a:r>
          </a:p>
        </p:txBody>
      </p:sp>
      <p:cxnSp>
        <p:nvCxnSpPr>
          <p:cNvPr id="16" name="Forbindelse: vinklet 15">
            <a:extLst>
              <a:ext uri="{FF2B5EF4-FFF2-40B4-BE49-F238E27FC236}">
                <a16:creationId xmlns:a16="http://schemas.microsoft.com/office/drawing/2014/main" id="{FB808632-07CF-4B17-9D54-72FA3D024555}"/>
              </a:ext>
            </a:extLst>
          </p:cNvPr>
          <p:cNvCxnSpPr>
            <a:cxnSpLocks/>
            <a:endCxn id="30" idx="0"/>
          </p:cNvCxnSpPr>
          <p:nvPr/>
        </p:nvCxnSpPr>
        <p:spPr>
          <a:xfrm rot="10800000" flipV="1">
            <a:off x="1621823" y="3200399"/>
            <a:ext cx="4150682" cy="3452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bindelse: vinklet 18">
            <a:extLst>
              <a:ext uri="{FF2B5EF4-FFF2-40B4-BE49-F238E27FC236}">
                <a16:creationId xmlns:a16="http://schemas.microsoft.com/office/drawing/2014/main" id="{9061E3ED-DC7A-4579-8BF5-21F8ADB04C16}"/>
              </a:ext>
            </a:extLst>
          </p:cNvPr>
          <p:cNvCxnSpPr>
            <a:cxnSpLocks/>
            <a:stCxn id="35" idx="2"/>
            <a:endCxn id="58" idx="0"/>
          </p:cNvCxnSpPr>
          <p:nvPr/>
        </p:nvCxnSpPr>
        <p:spPr>
          <a:xfrm rot="16200000" flipH="1">
            <a:off x="6934606" y="1399859"/>
            <a:ext cx="947288" cy="3271486"/>
          </a:xfrm>
          <a:prstGeom prst="bentConnector3">
            <a:avLst>
              <a:gd name="adj1" fmla="val 675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40AF094C-B2E2-4049-8891-8938FF9EFD06}"/>
              </a:ext>
            </a:extLst>
          </p:cNvPr>
          <p:cNvSpPr/>
          <p:nvPr/>
        </p:nvSpPr>
        <p:spPr>
          <a:xfrm>
            <a:off x="4674887" y="998653"/>
            <a:ext cx="2195240" cy="42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Projektejer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Bjarke Fjeldsted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97C2CD65-16DC-4536-9532-7631359091FD}"/>
              </a:ext>
            </a:extLst>
          </p:cNvPr>
          <p:cNvCxnSpPr>
            <a:cxnSpLocks/>
            <a:stCxn id="75" idx="2"/>
            <a:endCxn id="35" idx="0"/>
          </p:cNvCxnSpPr>
          <p:nvPr/>
        </p:nvCxnSpPr>
        <p:spPr>
          <a:xfrm>
            <a:off x="5772507" y="1421068"/>
            <a:ext cx="0" cy="683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8FED34B1-D7D7-4957-9265-D729662C0480}"/>
              </a:ext>
            </a:extLst>
          </p:cNvPr>
          <p:cNvSpPr/>
          <p:nvPr/>
        </p:nvSpPr>
        <p:spPr>
          <a:xfrm>
            <a:off x="2335896" y="5057618"/>
            <a:ext cx="888218" cy="46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Leverandør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2629AB9-F462-4E53-91C6-B4E8D506C39F}"/>
              </a:ext>
            </a:extLst>
          </p:cNvPr>
          <p:cNvSpPr/>
          <p:nvPr/>
        </p:nvSpPr>
        <p:spPr>
          <a:xfrm>
            <a:off x="7211104" y="1527358"/>
            <a:ext cx="2620822" cy="47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Styregruppe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Molios Udvalg for digitale værktøjer </a:t>
            </a: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A8A53F96-B5DC-4AC1-B959-FE6093638B45}"/>
              </a:ext>
            </a:extLst>
          </p:cNvPr>
          <p:cNvCxnSpPr>
            <a:cxnSpLocks/>
          </p:cNvCxnSpPr>
          <p:nvPr/>
        </p:nvCxnSpPr>
        <p:spPr>
          <a:xfrm flipH="1">
            <a:off x="5772505" y="1768443"/>
            <a:ext cx="1438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50">
            <a:extLst>
              <a:ext uri="{FF2B5EF4-FFF2-40B4-BE49-F238E27FC236}">
                <a16:creationId xmlns:a16="http://schemas.microsoft.com/office/drawing/2014/main" id="{08DB64D6-73F6-4B21-861F-6F359DFAE3B4}"/>
              </a:ext>
            </a:extLst>
          </p:cNvPr>
          <p:cNvSpPr/>
          <p:nvPr/>
        </p:nvSpPr>
        <p:spPr>
          <a:xfrm>
            <a:off x="3531202" y="3509246"/>
            <a:ext cx="2241303" cy="2734991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224B396A-E939-405B-90E3-49990978B855}"/>
              </a:ext>
            </a:extLst>
          </p:cNvPr>
          <p:cNvSpPr/>
          <p:nvPr/>
        </p:nvSpPr>
        <p:spPr>
          <a:xfrm>
            <a:off x="3683113" y="3911162"/>
            <a:ext cx="1950900" cy="2176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 Sparringsgruppe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Dalux</a:t>
            </a:r>
            <a:endParaRPr kumimoji="0" lang="da-DK" sz="900" b="0" i="1" u="none" strike="noStrike" kern="1200" cap="none" spc="0" normalizeH="0" baseline="0" noProof="0" dirty="0">
              <a:ln>
                <a:noFill/>
              </a:ln>
              <a:solidFill>
                <a:srgbClr val="A5BD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sz="900" i="1" dirty="0">
                <a:solidFill>
                  <a:srgbClr val="A5BDBF"/>
                </a:solidFill>
                <a:latin typeface="Arial"/>
              </a:rPr>
              <a:t>3D Byggeri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sz="900" i="1" dirty="0" err="1">
                <a:solidFill>
                  <a:srgbClr val="A5BDBF"/>
                </a:solidFill>
                <a:latin typeface="Arial"/>
              </a:rPr>
              <a:t>Symetri</a:t>
            </a:r>
            <a:endParaRPr lang="da-DK" sz="900" i="1" dirty="0">
              <a:solidFill>
                <a:srgbClr val="A5BDBF"/>
              </a:solidFill>
              <a:latin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srgbClr val="A5BD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Ajour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a-DK" sz="900" i="1" dirty="0">
                <a:solidFill>
                  <a:srgbClr val="A5BDBF"/>
                </a:solidFill>
                <a:latin typeface="Arial"/>
              </a:rPr>
              <a:t>EG/Sigma???</a:t>
            </a:r>
            <a:endParaRPr kumimoji="0" lang="da-DK" sz="900" b="0" i="1" u="none" strike="noStrike" kern="1200" cap="none" spc="0" normalizeH="0" baseline="0" noProof="0" dirty="0">
              <a:ln>
                <a:noFill/>
              </a:ln>
              <a:solidFill>
                <a:srgbClr val="A5BD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A24DA140-52A2-4EAD-B75F-05C8D5FA5050}"/>
              </a:ext>
            </a:extLst>
          </p:cNvPr>
          <p:cNvSpPr/>
          <p:nvPr/>
        </p:nvSpPr>
        <p:spPr>
          <a:xfrm>
            <a:off x="3531200" y="3542073"/>
            <a:ext cx="2102813" cy="29298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SPARRINGSGRUPPE</a:t>
            </a:r>
            <a:endParaRPr kumimoji="0" lang="da-DK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2635370-974B-4AA3-8FCE-E00F5056131B}"/>
              </a:ext>
            </a:extLst>
          </p:cNvPr>
          <p:cNvCxnSpPr>
            <a:stCxn id="35" idx="2"/>
          </p:cNvCxnSpPr>
          <p:nvPr/>
        </p:nvCxnSpPr>
        <p:spPr>
          <a:xfrm flipH="1">
            <a:off x="5772505" y="2561958"/>
            <a:ext cx="2" cy="29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Forbindelse: vinklet 3">
            <a:extLst>
              <a:ext uri="{FF2B5EF4-FFF2-40B4-BE49-F238E27FC236}">
                <a16:creationId xmlns:a16="http://schemas.microsoft.com/office/drawing/2014/main" id="{D2AF8CD3-8CA3-42F2-94A0-29E265C2AD4E}"/>
              </a:ext>
            </a:extLst>
          </p:cNvPr>
          <p:cNvCxnSpPr>
            <a:stCxn id="35" idx="2"/>
          </p:cNvCxnSpPr>
          <p:nvPr/>
        </p:nvCxnSpPr>
        <p:spPr>
          <a:xfrm rot="5400000">
            <a:off x="4827818" y="2564557"/>
            <a:ext cx="947288" cy="942090"/>
          </a:xfrm>
          <a:prstGeom prst="bentConnector3">
            <a:avLst>
              <a:gd name="adj1" fmla="val 675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33" grpId="0" animBg="1"/>
      <p:bldP spid="42" grpId="0" animBg="1"/>
      <p:bldP spid="43" grpId="0" animBg="1"/>
      <p:bldP spid="58" grpId="0" animBg="1"/>
      <p:bldP spid="59" grpId="0"/>
      <p:bldP spid="60" grpId="0" animBg="1"/>
      <p:bldP spid="61" grpId="0" animBg="1"/>
      <p:bldP spid="62" grpId="0" animBg="1"/>
      <p:bldP spid="56" grpId="0" animBg="1"/>
      <p:bldP spid="51" grpId="0" animBg="1"/>
      <p:bldP spid="54" grpId="0" animBg="1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SPØRGSMÅL ELLER </a:t>
            </a:r>
          </a:p>
          <a:p>
            <a:pPr algn="ctr"/>
            <a:r>
              <a:rPr lang="da-DK" sz="4800" dirty="0"/>
              <a:t>KOMMENTARER?</a:t>
            </a:r>
          </a:p>
        </p:txBody>
      </p:sp>
    </p:spTree>
    <p:extLst>
      <p:ext uri="{BB962C8B-B14F-4D97-AF65-F5344CB8AC3E}">
        <p14:creationId xmlns:p14="http://schemas.microsoft.com/office/powerpoint/2010/main" val="163551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TAK FOR JERES OPMÆRKSOMHED!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CCE54DD-E407-41F6-B784-B1AF7CE11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33107" r="7017" b="28685"/>
          <a:stretch/>
        </p:blipFill>
        <p:spPr>
          <a:xfrm>
            <a:off x="5768012" y="5624493"/>
            <a:ext cx="2493065" cy="65141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1FA24D5-EC5C-4239-9828-CEE010FC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920" y="5522030"/>
            <a:ext cx="869763" cy="8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4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51AC26D-B261-421A-A75B-C8CE5812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33107" r="7017" b="28685"/>
          <a:stretch/>
        </p:blipFill>
        <p:spPr>
          <a:xfrm>
            <a:off x="3276600" y="2085975"/>
            <a:ext cx="5905500" cy="15430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98F4883-5F8D-4FA0-9F30-8C9B042B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1" y="4442210"/>
            <a:ext cx="1819276" cy="17912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67ACDB60-9A95-45BF-B706-522D4A3B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750" y="864715"/>
            <a:ext cx="5412326" cy="523220"/>
          </a:xfrm>
        </p:spPr>
        <p:txBody>
          <a:bodyPr/>
          <a:lstStyle/>
          <a:p>
            <a:pPr algn="ctr"/>
            <a:r>
              <a:rPr lang="da-DK" sz="2800" b="0" i="1" dirty="0">
                <a:solidFill>
                  <a:schemeClr val="bg1">
                    <a:lumMod val="75000"/>
                  </a:schemeClr>
                </a:solidFill>
                <a:latin typeface="+mn-lt"/>
                <a:cs typeface="DokChampa" panose="020B0502040204020203" pitchFamily="34" charset="-34"/>
              </a:rPr>
              <a:t>…husk at tilmelde jer</a:t>
            </a:r>
          </a:p>
        </p:txBody>
      </p:sp>
    </p:spTree>
    <p:extLst>
      <p:ext uri="{BB962C8B-B14F-4D97-AF65-F5344CB8AC3E}">
        <p14:creationId xmlns:p14="http://schemas.microsoft.com/office/powerpoint/2010/main" val="374248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4000" y="2942431"/>
            <a:ext cx="4724000" cy="973138"/>
          </a:xfrm>
        </p:spPr>
        <p:txBody>
          <a:bodyPr/>
          <a:lstStyle/>
          <a:p>
            <a:pPr algn="ctr"/>
            <a:r>
              <a:rPr lang="da-DK" sz="4800" dirty="0"/>
              <a:t>INTRODUKTION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399102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665B38A-1B35-40CD-9ACD-C3D7682070DD}"/>
              </a:ext>
            </a:extLst>
          </p:cNvPr>
          <p:cNvSpPr txBox="1"/>
          <p:nvPr/>
        </p:nvSpPr>
        <p:spPr>
          <a:xfrm>
            <a:off x="864000" y="2104481"/>
            <a:ext cx="103755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HVAD?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Molio ønsker sammen med branchen at udvikle og vedligeholde et katalog af standardiserede egenskabsdata, med det formål at understøtte hele værdikæden i at beskrive og udveksle det byggede på digital form.</a:t>
            </a:r>
          </a:p>
        </p:txBody>
      </p:sp>
    </p:spTree>
    <p:extLst>
      <p:ext uri="{BB962C8B-B14F-4D97-AF65-F5344CB8AC3E}">
        <p14:creationId xmlns:p14="http://schemas.microsoft.com/office/powerpoint/2010/main" val="16929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665B38A-1B35-40CD-9ACD-C3D7682070DD}"/>
              </a:ext>
            </a:extLst>
          </p:cNvPr>
          <p:cNvSpPr txBox="1"/>
          <p:nvPr/>
        </p:nvSpPr>
        <p:spPr>
          <a:xfrm>
            <a:off x="864000" y="2104481"/>
            <a:ext cx="1104225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u="sng" strike="noStrike" cap="none" spc="0" normalizeH="0" baseline="0">
                <a:ln>
                  <a:noFill/>
                </a:ln>
                <a:effectLst/>
                <a:uLnTx/>
                <a:uFillTx/>
                <a:latin typeface="Arial"/>
              </a:defRPr>
            </a:lvl1pPr>
          </a:lstStyle>
          <a:p>
            <a:r>
              <a:rPr lang="da-DK" dirty="0"/>
              <a:t>HVORFOR?</a:t>
            </a:r>
          </a:p>
          <a:p>
            <a:endParaRPr lang="da-DK" dirty="0"/>
          </a:p>
          <a:p>
            <a:r>
              <a:rPr lang="da-DK" b="0" u="none" dirty="0"/>
              <a:t>Fordi branchen efterspørger et fælles digitalt sprog for udveksling af ensartede data på tværs af aktører og platforme. </a:t>
            </a:r>
          </a:p>
          <a:p>
            <a:endParaRPr lang="da-DK" b="0" u="none" dirty="0"/>
          </a:p>
          <a:p>
            <a:r>
              <a:rPr lang="da-DK" b="0" u="none" dirty="0"/>
              <a:t>Hvis branchen skal udfolde digitaliseringens muligheder, er vi nødt til at tale samme ”sprog”.</a:t>
            </a:r>
          </a:p>
        </p:txBody>
      </p:sp>
    </p:spTree>
    <p:extLst>
      <p:ext uri="{BB962C8B-B14F-4D97-AF65-F5344CB8AC3E}">
        <p14:creationId xmlns:p14="http://schemas.microsoft.com/office/powerpoint/2010/main" val="25102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665B38A-1B35-40CD-9ACD-C3D7682070DD}"/>
              </a:ext>
            </a:extLst>
          </p:cNvPr>
          <p:cNvSpPr txBox="1"/>
          <p:nvPr/>
        </p:nvSpPr>
        <p:spPr>
          <a:xfrm>
            <a:off x="864000" y="2104481"/>
            <a:ext cx="1112480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2400" b="1" u="sng" dirty="0">
                <a:latin typeface="Arial"/>
              </a:rPr>
              <a:t>HVORFOR NU?</a:t>
            </a:r>
          </a:p>
          <a:p>
            <a:pPr lvl="0">
              <a:defRPr/>
            </a:pPr>
            <a:endParaRPr lang="da-DK" sz="2400" b="1" u="sng" dirty="0"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Potentialet for øget produktivitet gennem deling af data er stort</a:t>
            </a:r>
          </a:p>
          <a:p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Udveksling af ensartede data, er fundamentet for fremtidens effektive byggeproces på tværs af faser, aktører og processer.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Der er ikke mangel på flere IT værktøjer, men mangel på genkendelighed når vi modtager og udveksler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Internationale standarder er udviklet og historikken er på plads</a:t>
            </a:r>
          </a:p>
        </p:txBody>
      </p:sp>
    </p:spTree>
    <p:extLst>
      <p:ext uri="{BB962C8B-B14F-4D97-AF65-F5344CB8AC3E}">
        <p14:creationId xmlns:p14="http://schemas.microsoft.com/office/powerpoint/2010/main" val="26832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665B38A-1B35-40CD-9ACD-C3D7682070DD}"/>
              </a:ext>
            </a:extLst>
          </p:cNvPr>
          <p:cNvSpPr txBox="1"/>
          <p:nvPr/>
        </p:nvSpPr>
        <p:spPr>
          <a:xfrm>
            <a:off x="864000" y="2104481"/>
            <a:ext cx="111248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2400" b="1" u="sng" dirty="0">
                <a:latin typeface="Arial"/>
              </a:rPr>
              <a:t>HVORDAN?</a:t>
            </a:r>
          </a:p>
          <a:p>
            <a:pPr lvl="0">
              <a:defRPr/>
            </a:pPr>
            <a:endParaRPr lang="da-DK" sz="2400" b="1" u="sng" dirty="0">
              <a:latin typeface="Arial"/>
            </a:endParaRPr>
          </a:p>
          <a:p>
            <a:pPr lvl="0">
              <a:defRPr/>
            </a:pPr>
            <a:r>
              <a:rPr lang="da-DK" sz="2400" dirty="0">
                <a:latin typeface="Arial"/>
              </a:rPr>
              <a:t>Gennem et strategisk samarbejde med norske Cobuilder, har Molio et optimalt udgangspunkt for at udvikle, drifte og levere kvalitetsegenskabsdata på en effektiv og tidssvarende teknisk platform.</a:t>
            </a:r>
          </a:p>
        </p:txBody>
      </p:sp>
    </p:spTree>
    <p:extLst>
      <p:ext uri="{BB962C8B-B14F-4D97-AF65-F5344CB8AC3E}">
        <p14:creationId xmlns:p14="http://schemas.microsoft.com/office/powerpoint/2010/main" val="32816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665B38A-1B35-40CD-9ACD-C3D7682070DD}"/>
              </a:ext>
            </a:extLst>
          </p:cNvPr>
          <p:cNvSpPr txBox="1"/>
          <p:nvPr/>
        </p:nvSpPr>
        <p:spPr>
          <a:xfrm>
            <a:off x="864000" y="2104481"/>
            <a:ext cx="11328000" cy="4462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2400" b="1" u="sng" dirty="0">
                <a:latin typeface="Arial"/>
              </a:rPr>
              <a:t>KONKRET MÅLSÆTNING ÅR 1?</a:t>
            </a:r>
          </a:p>
          <a:p>
            <a:pPr lvl="0">
              <a:defRPr/>
            </a:pPr>
            <a:endParaRPr lang="da-DK" sz="2400" u="sng" dirty="0">
              <a:latin typeface="Arial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Etablere kompetent organisation i samarbejde med branchen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endParaRPr lang="da-DK" sz="1100" dirty="0">
              <a:latin typeface="Arial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I samarbejde med Cobuilder udvikle den tekniske platform 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endParaRPr lang="da-DK" sz="1100" dirty="0">
              <a:latin typeface="Arial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Udvikle to formål: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Formål: Molio Bygningsspecifikation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Formål: Drift/Digital Aflevering.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a-DK" sz="1100" dirty="0"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>
                <a:latin typeface="Arial"/>
              </a:rPr>
              <a:t>Understøtte klassifikationsegenskabsdata, klassifikation og typekodning via CCS / CCI / BIM7AA / Forvaltningsklassifikation.</a:t>
            </a:r>
            <a:r>
              <a:rPr lang="da-DK" sz="24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da-DK" sz="1100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da-DK" sz="2400" dirty="0"/>
              <a:t>Distribuere til branchen </a:t>
            </a:r>
          </a:p>
        </p:txBody>
      </p:sp>
    </p:spTree>
    <p:extLst>
      <p:ext uri="{BB962C8B-B14F-4D97-AF65-F5344CB8AC3E}">
        <p14:creationId xmlns:p14="http://schemas.microsoft.com/office/powerpoint/2010/main" val="39213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ee14b1d-1806-4406-adfb-45a748f254dc"/>
</p:tagLst>
</file>

<file path=ppt/theme/theme1.xml><?xml version="1.0" encoding="utf-8"?>
<a:theme xmlns:a="http://schemas.openxmlformats.org/drawingml/2006/main" name="Office-tema">
  <a:themeElements>
    <a:clrScheme name="Molio">
      <a:dk1>
        <a:srgbClr val="000000"/>
      </a:dk1>
      <a:lt1>
        <a:srgbClr val="FFFFFF"/>
      </a:lt1>
      <a:dk2>
        <a:srgbClr val="4D5B58"/>
      </a:dk2>
      <a:lt2>
        <a:srgbClr val="ADC6C8"/>
      </a:lt2>
      <a:accent1>
        <a:srgbClr val="315D6D"/>
      </a:accent1>
      <a:accent2>
        <a:srgbClr val="DD7852"/>
      </a:accent2>
      <a:accent3>
        <a:srgbClr val="ECCB74"/>
      </a:accent3>
      <a:accent4>
        <a:srgbClr val="ADC6C8"/>
      </a:accent4>
      <a:accent5>
        <a:srgbClr val="AFC197"/>
      </a:accent5>
      <a:accent6>
        <a:srgbClr val="4D5B58"/>
      </a:accent6>
      <a:hlink>
        <a:srgbClr val="0070C0"/>
      </a:hlink>
      <a:folHlink>
        <a:srgbClr val="759FA2"/>
      </a:folHlink>
    </a:clrScheme>
    <a:fontScheme name="Genere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io_template_generisk-kopi_jms3" id="{5FCDA966-FB68-43BD-B347-0E55CEB1A794}" vid="{26A9F4CE-BCAC-4EDA-BBD9-DF84260EA7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MolioPowerpoint_template</Template>
  <TotalTime>2268</TotalTime>
  <Words>1064</Words>
  <Application>Microsoft Office PowerPoint</Application>
  <PresentationFormat>Widescreen</PresentationFormat>
  <Paragraphs>274</Paragraphs>
  <Slides>28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Office-tema</vt:lpstr>
      <vt:lpstr>PowerPoint-præsentation</vt:lpstr>
      <vt:lpstr>Hvem er jeg…</vt:lpstr>
      <vt:lpstr>…husk at tilmelde jer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er Standardiserede Egenskabsdata og hvor udspringer de fra?</vt:lpstr>
      <vt:lpstr>Hvorfor er standardisering af egenskabsdata nødvendig?</vt:lpstr>
      <vt:lpstr>Hvad er Standardiserede Egenskabsdata og hvor udspringer de fra?</vt:lpstr>
      <vt:lpstr>Hvad er eksempler generiske egenskabsdata og hvor udspringer de fra?</vt:lpstr>
      <vt:lpstr>Hvad er eksempler generiske egenskabsdata og hvor udspringer de fra?</vt:lpstr>
      <vt:lpstr>Norske Cobuilder har gjort ´meget´ af forarbejdet for os alle…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MNR (Mikkel Nygaard Rønne)</dc:creator>
  <cp:lastModifiedBy>MNR (Mikkel Nygaard Rønne)</cp:lastModifiedBy>
  <cp:revision>28</cp:revision>
  <cp:lastPrinted>2020-08-31T09:10:57Z</cp:lastPrinted>
  <dcterms:created xsi:type="dcterms:W3CDTF">2021-11-16T14:41:05Z</dcterms:created>
  <dcterms:modified xsi:type="dcterms:W3CDTF">2021-11-18T12:32:46Z</dcterms:modified>
</cp:coreProperties>
</file>