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3"/>
    <p:restoredTop sz="94679"/>
  </p:normalViewPr>
  <p:slideViewPr>
    <p:cSldViewPr snapToGrid="0" snapToObjects="1">
      <p:cViewPr>
        <p:scale>
          <a:sx n="180" d="100"/>
          <a:sy n="180" d="100"/>
        </p:scale>
        <p:origin x="52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D538-2464-0F4E-8A73-61E535FFF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87804C-C948-3E45-A9A1-8081DB035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1A254-1C87-9949-A611-B8ACDC71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255C-EBA4-6F42-B0F8-36CE7EFB3AD2}" type="datetimeFigureOut">
              <a:rPr lang="en-DK" smtClean="0"/>
              <a:t>09/08/2021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88982-169C-114C-8A99-880DB0D98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11579-AE0A-9E44-9749-15918AC7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1599-5256-4B4E-9FCE-8100748014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8548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8803-717C-794D-AE84-C0FD9778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7D59C1-CD01-9E47-81FE-146CDABAB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08223-CE03-A946-A963-F604E4B9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255C-EBA4-6F42-B0F8-36CE7EFB3AD2}" type="datetimeFigureOut">
              <a:rPr lang="en-DK" smtClean="0"/>
              <a:t>09/08/2021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C102A-C95F-9749-9042-49510F5A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E590D-A790-0148-BC1B-1060E26C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1599-5256-4B4E-9FCE-8100748014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3031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BF736E-0F5C-A445-82CC-2B36D953A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EB62D-D2AC-6E41-B2DF-665F5EECB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FA906-F459-164B-BA21-8ADD455B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255C-EBA4-6F42-B0F8-36CE7EFB3AD2}" type="datetimeFigureOut">
              <a:rPr lang="en-DK" smtClean="0"/>
              <a:t>09/08/2021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54B18-0D6D-D546-8867-4FE06CF1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1D3ED-EF21-BF4B-8137-AEA5C4C0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1599-5256-4B4E-9FCE-8100748014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046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96F6-BA8A-2E4F-B2E9-C9435CB2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BA8E7-2BD0-1743-81E7-34D1A89AB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5D8C0-1099-284C-808D-F65631EE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255C-EBA4-6F42-B0F8-36CE7EFB3AD2}" type="datetimeFigureOut">
              <a:rPr lang="en-DK" smtClean="0"/>
              <a:t>09/08/2021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9AD03-8768-3744-B034-02F419F8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92F7F-7E12-DF4C-8967-6CA30DEF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1599-5256-4B4E-9FCE-8100748014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256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D919-8561-5D40-ACEE-0DDA2772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CB4EB-052B-7240-95A8-DE00DAA61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AA819-C70A-6D47-8B48-4FDBCC37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255C-EBA4-6F42-B0F8-36CE7EFB3AD2}" type="datetimeFigureOut">
              <a:rPr lang="en-DK" smtClean="0"/>
              <a:t>09/08/2021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2205E-511F-2E45-9E96-09B2A78CC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7DEDA-150A-854B-BEDE-9FBAD9A5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1599-5256-4B4E-9FCE-8100748014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5670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2F44B-590F-5445-9534-B08ADF1C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A5A58-D8D8-1340-A92A-A09A636DA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DA596-B131-7E4F-93D5-BC752938D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75480-2A9A-BC40-83E1-D9EC0CE24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255C-EBA4-6F42-B0F8-36CE7EFB3AD2}" type="datetimeFigureOut">
              <a:rPr lang="en-DK" smtClean="0"/>
              <a:t>09/08/2021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2A2C5-8472-D540-AE0F-74E08732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903A7-D759-0B49-8FD1-15832F36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1599-5256-4B4E-9FCE-8100748014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0073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5E59B-F264-2A44-9145-25789FB5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8EEBE-6372-CC42-8494-7C80C3B60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4C375-7B45-DB4F-8BE5-F8401963D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86305-88CC-8343-AB08-A1E7A7722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2B932-CA68-7145-B0C9-61348A6D3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69E047-825A-ED42-96B5-B3799DD3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255C-EBA4-6F42-B0F8-36CE7EFB3AD2}" type="datetimeFigureOut">
              <a:rPr lang="en-DK" smtClean="0"/>
              <a:t>09/08/2021</a:t>
            </a:fld>
            <a:endParaRPr lang="en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A341DB-9248-6C4F-AFD1-5824E02C3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C795F2-94CD-CE42-859A-597DFC13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1599-5256-4B4E-9FCE-8100748014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1490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862FB-6BCC-C948-A103-4AC4DA04C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E990D1-D7A1-684F-9877-9B2381D2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255C-EBA4-6F42-B0F8-36CE7EFB3AD2}" type="datetimeFigureOut">
              <a:rPr lang="en-DK" smtClean="0"/>
              <a:t>09/08/2021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984D4-3953-AC48-99B4-BCF9EC30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EECFB-4278-0340-94DF-00855E83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1599-5256-4B4E-9FCE-8100748014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5636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5A1669-41D7-134D-849A-8E2DDE12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255C-EBA4-6F42-B0F8-36CE7EFB3AD2}" type="datetimeFigureOut">
              <a:rPr lang="en-DK" smtClean="0"/>
              <a:t>09/08/2021</a:t>
            </a:fld>
            <a:endParaRPr lang="en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646CD-9178-7B46-8866-0F34199C0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E89A-DEE7-4343-ACDC-32C2406D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1599-5256-4B4E-9FCE-8100748014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5901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27AD-746A-CC40-B08D-CB40E90E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62B2C-9D7E-CC4D-ABDD-44084E6A1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891B3-C707-B74E-8785-8DAEF5BFD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AFCFA-36D0-BC49-B148-4E26D190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255C-EBA4-6F42-B0F8-36CE7EFB3AD2}" type="datetimeFigureOut">
              <a:rPr lang="en-DK" smtClean="0"/>
              <a:t>09/08/2021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73DA0-6590-D243-9EB2-E0A14B393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319F2-4352-4D42-B86B-EF2C125D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1599-5256-4B4E-9FCE-8100748014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8527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AFFC0-0AFA-6A46-B859-3AE6D9328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31CAE-6931-A341-A907-0794C1DB3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E724D-885F-0B41-AAF4-125ABA3E9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04393-CDFE-0044-AA54-80D2E118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B255C-EBA4-6F42-B0F8-36CE7EFB3AD2}" type="datetimeFigureOut">
              <a:rPr lang="en-DK" smtClean="0"/>
              <a:t>09/08/2021</a:t>
            </a:fld>
            <a:endParaRPr lang="en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43161-72A1-F44C-9B77-974C8461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E1E39-FB13-5443-97A9-E96C4142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A1599-5256-4B4E-9FCE-8100748014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1173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4A49F1-0D35-5D48-B029-04F4A97AD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12351-67B3-684A-B1FA-86AFFB1EA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5DCFA-DE55-254A-94C2-F16899F84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55C-EBA4-6F42-B0F8-36CE7EFB3AD2}" type="datetimeFigureOut">
              <a:rPr lang="en-DK" smtClean="0"/>
              <a:t>09/08/2021</a:t>
            </a:fld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7480-2E77-A543-B119-44DF73458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B69F8-720B-DC4B-8919-84EA32782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A1599-5256-4B4E-9FCE-81007480145E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3266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44B6B1-3254-C24C-90B9-CE04779AE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2870200"/>
            <a:ext cx="30734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5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C34D73-A59D-1542-A5AD-747D72A7E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28" y="2712104"/>
            <a:ext cx="3594100" cy="1079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BD05D8-7F25-A144-85B8-6DDA498B44AD}"/>
              </a:ext>
            </a:extLst>
          </p:cNvPr>
          <p:cNvSpPr txBox="1"/>
          <p:nvPr/>
        </p:nvSpPr>
        <p:spPr>
          <a:xfrm>
            <a:off x="696928" y="4035707"/>
            <a:ext cx="7607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z="3600" b="1" dirty="0">
                <a:solidFill>
                  <a:srgbClr val="4A8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Myndighedens muligheder</a:t>
            </a:r>
          </a:p>
          <a:p>
            <a:r>
              <a:rPr lang="en-GB" sz="3600" b="1" dirty="0">
                <a:solidFill>
                  <a:srgbClr val="4A8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DK" sz="3600" b="1" dirty="0">
                <a:solidFill>
                  <a:srgbClr val="4A8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begrænsninger som driver </a:t>
            </a:r>
          </a:p>
          <a:p>
            <a:r>
              <a:rPr lang="en-GB" sz="3600" b="1" dirty="0">
                <a:solidFill>
                  <a:srgbClr val="4A8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DK" sz="3600" b="1" dirty="0">
                <a:solidFill>
                  <a:srgbClr val="4A8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cirkulært byggeri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DDED50-610E-D444-81CF-961D3FA5F4A3}"/>
              </a:ext>
            </a:extLst>
          </p:cNvPr>
          <p:cNvSpPr txBox="1"/>
          <p:nvPr/>
        </p:nvSpPr>
        <p:spPr>
          <a:xfrm>
            <a:off x="895077" y="3067188"/>
            <a:ext cx="310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</a:t>
            </a:r>
            <a:endParaRPr lang="en-DK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2AAE6-22A8-1C49-A80B-C4DAA9F80AC2}"/>
              </a:ext>
            </a:extLst>
          </p:cNvPr>
          <p:cNvSpPr txBox="1"/>
          <p:nvPr/>
        </p:nvSpPr>
        <p:spPr>
          <a:xfrm>
            <a:off x="696928" y="602694"/>
            <a:ext cx="760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latin typeface="Arial" panose="020B0604020202020204" pitchFamily="34" charset="0"/>
                <a:cs typeface="Arial" panose="020B0604020202020204" pitchFamily="34" charset="0"/>
              </a:rPr>
              <a:t>14:45</a:t>
            </a:r>
            <a:endParaRPr lang="en-DK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2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395DBA-C8C2-8D46-986C-7D7FAEA4F9CD}"/>
              </a:ext>
            </a:extLst>
          </p:cNvPr>
          <p:cNvSpPr txBox="1"/>
          <p:nvPr/>
        </p:nvSpPr>
        <p:spPr>
          <a:xfrm>
            <a:off x="193721" y="185370"/>
            <a:ext cx="2102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Session type</a:t>
            </a:r>
            <a:endParaRPr lang="en-DK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1B025-B265-3E43-8964-CEB48733B56D}"/>
              </a:ext>
            </a:extLst>
          </p:cNvPr>
          <p:cNvSpPr txBox="1"/>
          <p:nvPr/>
        </p:nvSpPr>
        <p:spPr>
          <a:xfrm>
            <a:off x="9896210" y="185370"/>
            <a:ext cx="2102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dato</a:t>
            </a:r>
            <a:endParaRPr lang="en-DK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9C207-717B-A84F-8E6C-EA44D756E54D}"/>
              </a:ext>
            </a:extLst>
          </p:cNvPr>
          <p:cNvSpPr txBox="1"/>
          <p:nvPr/>
        </p:nvSpPr>
        <p:spPr>
          <a:xfrm>
            <a:off x="1775637" y="185369"/>
            <a:ext cx="8640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4A8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GB" sz="1000" b="1" dirty="0" err="1">
                <a:solidFill>
                  <a:srgbClr val="4A8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  <a:endParaRPr lang="en-GB" sz="1000" b="1" dirty="0">
              <a:solidFill>
                <a:srgbClr val="4A8C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DC420B-018C-C84C-8572-769A982AD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226" y="6116889"/>
            <a:ext cx="1536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B3F63E-D1D6-1F4A-BDF5-15C0ACD45DAC}"/>
              </a:ext>
            </a:extLst>
          </p:cNvPr>
          <p:cNvSpPr txBox="1"/>
          <p:nvPr/>
        </p:nvSpPr>
        <p:spPr>
          <a:xfrm>
            <a:off x="3575771" y="3244334"/>
            <a:ext cx="504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Farvekode</a:t>
            </a:r>
            <a:r>
              <a:rPr lang="en-GB" dirty="0"/>
              <a:t> </a:t>
            </a:r>
            <a:r>
              <a:rPr lang="en-GB" dirty="0" err="1"/>
              <a:t>grøn</a:t>
            </a:r>
            <a:r>
              <a:rPr lang="en-GB" dirty="0"/>
              <a:t>:  #4A8C45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287057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</Words>
  <Application>Microsoft Macintosh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CPA (Christopher Paul Adam)</dc:creator>
  <cp:lastModifiedBy>CPA (Christopher Paul Adam)</cp:lastModifiedBy>
  <cp:revision>8</cp:revision>
  <dcterms:created xsi:type="dcterms:W3CDTF">2021-08-09T10:39:43Z</dcterms:created>
  <dcterms:modified xsi:type="dcterms:W3CDTF">2021-08-09T11:37:07Z</dcterms:modified>
</cp:coreProperties>
</file>