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B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9"/>
    <p:restoredTop sz="94675"/>
  </p:normalViewPr>
  <p:slideViewPr>
    <p:cSldViewPr snapToGrid="0">
      <p:cViewPr varScale="1">
        <p:scale>
          <a:sx n="137" d="100"/>
          <a:sy n="137" d="100"/>
        </p:scale>
        <p:origin x="21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4C8-FB87-F18B-1052-ED256B09855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A653ED45-D422-BCA8-2746-E6151CC8D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3D95E7F4-DE10-93B7-3D36-662D8B10FD0B}"/>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8AF0E1E4-06F8-7ABC-E0E2-9E0C004956E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3BF295E1-E2B5-943C-32E3-C16B22BABE9F}"/>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43562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798F-C778-912C-9CCA-971C119F40B0}"/>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DE4746B-C876-2783-A912-C16317E69A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857EE9E0-6C41-A848-B5EC-A96B75483C8F}"/>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A6EE9EE6-C4AA-07CF-6F74-D890C99B5BE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DFDF38F-54E3-C013-BA7E-02AD5FA72ED3}"/>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24838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8A50B-84AB-604C-854A-40A13110DE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46C3C175-2B14-A5F5-D61A-AFCC13B08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AD364A88-3AF0-D4CA-8055-EF33D43A36B5}"/>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518C99BC-BF4E-4C3F-C06B-B67BC17E9793}"/>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6B6551D0-8D5B-62F6-0F53-2F56C5DA739E}"/>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108403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5F56-D674-F075-87B5-D0D2333C091C}"/>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76D6D16C-CED2-46C9-4FE2-BF2B8C143E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CE3001C7-9BC5-A2ED-2CEC-3D8DAA36F2B8}"/>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F7BE6139-D19A-549D-0D86-30114FA65B3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E7C68B6-70BF-453B-D75C-14987F734B6F}"/>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13923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836E-4E7C-693F-B528-85204E6A95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76FD0FF2-E842-7C3A-6F82-EAD882185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0B0B0F-C251-F9D8-9306-9716734715B3}"/>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B9E76A8C-E649-4DD4-EC8E-41001B0B7BE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FD52305-336E-C8F8-19F1-935FDA03AECC}"/>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94057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0190-33FC-F447-666F-84D9BFD30043}"/>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335762C0-B6A1-5586-A9C0-BAFC50FE0E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5BE4B49A-83F4-8417-A6F2-ECE2937667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D7005452-4215-854E-192B-DCFBB4885204}"/>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6" name="Footer Placeholder 5">
            <a:extLst>
              <a:ext uri="{FF2B5EF4-FFF2-40B4-BE49-F238E27FC236}">
                <a16:creationId xmlns:a16="http://schemas.microsoft.com/office/drawing/2014/main" id="{8BC48B44-0D98-4EA2-F5D2-CA227F6861F5}"/>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B556A20E-B7B8-EFEB-B9FA-522ABB954F60}"/>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89917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2702-D358-71CD-3885-C7E50609A25C}"/>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EE54EB76-6091-398A-7B8F-9B5B20D8B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93515B-66DE-D664-5E9C-C2AA47FEFF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9EAB00DE-95DB-7BC6-D6C6-CBA871A9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0F86C-A4A4-78BB-F2D5-1DEA210BEB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7446B41C-8063-385A-3124-96918FAE795A}"/>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8" name="Footer Placeholder 7">
            <a:extLst>
              <a:ext uri="{FF2B5EF4-FFF2-40B4-BE49-F238E27FC236}">
                <a16:creationId xmlns:a16="http://schemas.microsoft.com/office/drawing/2014/main" id="{E6D975C7-CBA0-7C97-1841-936A33FBED57}"/>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0BDACB70-3395-F29B-60D2-61AB322DF608}"/>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18214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2D3F-B29B-4F74-9793-D76009AE1221}"/>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E6306F65-6B7A-C53F-1B58-7F0B262523B7}"/>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4" name="Footer Placeholder 3">
            <a:extLst>
              <a:ext uri="{FF2B5EF4-FFF2-40B4-BE49-F238E27FC236}">
                <a16:creationId xmlns:a16="http://schemas.microsoft.com/office/drawing/2014/main" id="{FB2509A6-07D8-8D78-A7BF-B48964E936A5}"/>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DB6108C8-6615-1F87-54C1-BE6734AC15D9}"/>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75223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253E7-A3AC-53EC-047C-65304DA68C98}"/>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3" name="Footer Placeholder 2">
            <a:extLst>
              <a:ext uri="{FF2B5EF4-FFF2-40B4-BE49-F238E27FC236}">
                <a16:creationId xmlns:a16="http://schemas.microsoft.com/office/drawing/2014/main" id="{94AFD4B8-1B97-ED5F-37B1-82974E3852D2}"/>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CD5F1CAB-61C3-3F5C-24EE-F91F2B9C375C}"/>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235162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EE0B-4BC9-9B35-BD0C-3E749DF617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3AE9E76B-4A94-53EF-EA62-CB7A6DBAB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2B76658B-6CEC-961A-8486-C0EE632AE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D2DBFF-BA0C-47D1-64CE-362C0C215FA0}"/>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6" name="Footer Placeholder 5">
            <a:extLst>
              <a:ext uri="{FF2B5EF4-FFF2-40B4-BE49-F238E27FC236}">
                <a16:creationId xmlns:a16="http://schemas.microsoft.com/office/drawing/2014/main" id="{3A3F0E11-4416-4CB4-A1A1-C875A94F66B4}"/>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9D490EE-B287-C43A-1393-9A7A2EC907DC}"/>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3891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7D9F-E49E-6F9D-6B2A-210BB0F917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B18B4D8B-F59B-46F2-47FF-AEA2A21B2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CC7C8B18-7FA7-A70B-2A11-27BAD9DA0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8A94FE-04E2-C12C-CB71-5EEAEABFA05F}"/>
              </a:ext>
            </a:extLst>
          </p:cNvPr>
          <p:cNvSpPr>
            <a:spLocks noGrp="1"/>
          </p:cNvSpPr>
          <p:nvPr>
            <p:ph type="dt" sz="half" idx="10"/>
          </p:nvPr>
        </p:nvSpPr>
        <p:spPr/>
        <p:txBody>
          <a:bodyPr/>
          <a:lstStyle/>
          <a:p>
            <a:fld id="{7B169676-479C-184C-8FEC-BC9E4F78CA8F}" type="datetimeFigureOut">
              <a:rPr lang="en-DK" smtClean="0"/>
              <a:t>22/08/2024</a:t>
            </a:fld>
            <a:endParaRPr lang="en-DK"/>
          </a:p>
        </p:txBody>
      </p:sp>
      <p:sp>
        <p:nvSpPr>
          <p:cNvPr id="6" name="Footer Placeholder 5">
            <a:extLst>
              <a:ext uri="{FF2B5EF4-FFF2-40B4-BE49-F238E27FC236}">
                <a16:creationId xmlns:a16="http://schemas.microsoft.com/office/drawing/2014/main" id="{7CA72443-C54B-F9F1-4AF2-51EA9CB919C0}"/>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C5D4BEA-F966-6563-4481-3BBB1CE7DB24}"/>
              </a:ext>
            </a:extLst>
          </p:cNvPr>
          <p:cNvSpPr>
            <a:spLocks noGrp="1"/>
          </p:cNvSpPr>
          <p:nvPr>
            <p:ph type="sldNum" sz="quarter" idx="12"/>
          </p:nvPr>
        </p:nvSpPr>
        <p:spPr/>
        <p:txBody>
          <a:bodyPr/>
          <a:lstStyle/>
          <a:p>
            <a:fld id="{FDFF00A7-918C-A14D-BE3C-9443497B9869}" type="slidenum">
              <a:rPr lang="en-DK" smtClean="0"/>
              <a:t>‹#›</a:t>
            </a:fld>
            <a:endParaRPr lang="en-DK"/>
          </a:p>
        </p:txBody>
      </p:sp>
    </p:spTree>
    <p:extLst>
      <p:ext uri="{BB962C8B-B14F-4D97-AF65-F5344CB8AC3E}">
        <p14:creationId xmlns:p14="http://schemas.microsoft.com/office/powerpoint/2010/main" val="35277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6689C-AC44-FFC8-DF32-5D4FF201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4816711E-3719-A756-6DD2-0D104F7BD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E095C7DC-E6D6-2218-076D-4ED6FA4CF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69676-479C-184C-8FEC-BC9E4F78CA8F}" type="datetimeFigureOut">
              <a:rPr lang="en-DK" smtClean="0"/>
              <a:t>22/08/2024</a:t>
            </a:fld>
            <a:endParaRPr lang="en-DK"/>
          </a:p>
        </p:txBody>
      </p:sp>
      <p:sp>
        <p:nvSpPr>
          <p:cNvPr id="5" name="Footer Placeholder 4">
            <a:extLst>
              <a:ext uri="{FF2B5EF4-FFF2-40B4-BE49-F238E27FC236}">
                <a16:creationId xmlns:a16="http://schemas.microsoft.com/office/drawing/2014/main" id="{0A9368E8-EBAF-B1D5-90C1-41C0885AA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K"/>
          </a:p>
        </p:txBody>
      </p:sp>
      <p:sp>
        <p:nvSpPr>
          <p:cNvPr id="6" name="Slide Number Placeholder 5">
            <a:extLst>
              <a:ext uri="{FF2B5EF4-FFF2-40B4-BE49-F238E27FC236}">
                <a16:creationId xmlns:a16="http://schemas.microsoft.com/office/drawing/2014/main" id="{0F94BB0E-D4BF-333D-85DA-B345E46AC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FF00A7-918C-A14D-BE3C-9443497B9869}" type="slidenum">
              <a:rPr lang="en-DK" smtClean="0"/>
              <a:t>‹#›</a:t>
            </a:fld>
            <a:endParaRPr lang="en-DK"/>
          </a:p>
        </p:txBody>
      </p:sp>
    </p:spTree>
    <p:extLst>
      <p:ext uri="{BB962C8B-B14F-4D97-AF65-F5344CB8AC3E}">
        <p14:creationId xmlns:p14="http://schemas.microsoft.com/office/powerpoint/2010/main" val="316561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CB69E66-CE0F-B902-FD6C-CA95B2D350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2819400"/>
            <a:ext cx="4876800" cy="1219200"/>
          </a:xfrm>
          <a:prstGeom prst="rect">
            <a:avLst/>
          </a:prstGeom>
        </p:spPr>
      </p:pic>
    </p:spTree>
    <p:extLst>
      <p:ext uri="{BB962C8B-B14F-4D97-AF65-F5344CB8AC3E}">
        <p14:creationId xmlns:p14="http://schemas.microsoft.com/office/powerpoint/2010/main" val="23191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ncrete hallway with a large window&#10;&#10;Description automatically generated with medium confidence">
            <a:extLst>
              <a:ext uri="{FF2B5EF4-FFF2-40B4-BE49-F238E27FC236}">
                <a16:creationId xmlns:a16="http://schemas.microsoft.com/office/drawing/2014/main" id="{2E7E7BF9-86CE-DECB-5649-6EFCA0C1CA74}"/>
              </a:ext>
            </a:extLst>
          </p:cNvPr>
          <p:cNvPicPr>
            <a:picLocks noChangeAspect="1"/>
          </p:cNvPicPr>
          <p:nvPr/>
        </p:nvPicPr>
        <p:blipFill>
          <a:blip r:embed="rId2"/>
          <a:srcRect t="16083" b="46417"/>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F9474E7-3550-AFF1-FFB4-363CB1554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7600" y="2819400"/>
            <a:ext cx="4876800" cy="1219200"/>
          </a:xfrm>
          <a:prstGeom prst="rect">
            <a:avLst/>
          </a:prstGeom>
        </p:spPr>
      </p:pic>
    </p:spTree>
    <p:extLst>
      <p:ext uri="{BB962C8B-B14F-4D97-AF65-F5344CB8AC3E}">
        <p14:creationId xmlns:p14="http://schemas.microsoft.com/office/powerpoint/2010/main" val="236214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25BA7-8C19-E11F-9792-4BDEA4CD0028}"/>
              </a:ext>
            </a:extLst>
          </p:cNvPr>
          <p:cNvSpPr txBox="1"/>
          <p:nvPr/>
        </p:nvSpPr>
        <p:spPr>
          <a:xfrm>
            <a:off x="1052622" y="2680051"/>
            <a:ext cx="7251405" cy="3046988"/>
          </a:xfrm>
          <a:prstGeom prst="rect">
            <a:avLst/>
          </a:prstGeom>
          <a:noFill/>
        </p:spPr>
        <p:txBody>
          <a:bodyPr wrap="square" rtlCol="0">
            <a:spAutoFit/>
          </a:bodyPr>
          <a:lstStyle/>
          <a:p>
            <a:r>
              <a:rPr lang="en-GB" sz="2400" b="1" dirty="0">
                <a:solidFill>
                  <a:srgbClr val="000000"/>
                </a:solidFill>
                <a:effectLst/>
                <a:latin typeface="Avenir Heavy" panose="02000503020000020003" pitchFamily="2" charset="0"/>
              </a:rPr>
              <a:t>Lorem ipsum dolor sit amet, consectetur adipiscing elit. Sed faucibus ultricies ultrices. Praesent tempor eros et tincidunt dignissim. Pellentesque maximus urna eget dignissim suscipit. Cras faucibus, mi pellentesque ultrices blandit, massa turpis condimentum eros, in commodo velit erat ac arcu. Praesent suscipit feugiat urna.</a:t>
            </a:r>
            <a:endParaRPr lang="en-DK" sz="2400" b="1" dirty="0">
              <a:solidFill>
                <a:srgbClr val="38B349"/>
              </a:solidFill>
              <a:latin typeface="Avenir Heavy" panose="02000503020000020003" pitchFamily="2" charset="0"/>
            </a:endParaRPr>
          </a:p>
        </p:txBody>
      </p:sp>
      <p:sp>
        <p:nvSpPr>
          <p:cNvPr id="4" name="TextBox 3">
            <a:extLst>
              <a:ext uri="{FF2B5EF4-FFF2-40B4-BE49-F238E27FC236}">
                <a16:creationId xmlns:a16="http://schemas.microsoft.com/office/drawing/2014/main" id="{F0BD2129-8115-A9DA-D7F2-2D8D99C33680}"/>
              </a:ext>
            </a:extLst>
          </p:cNvPr>
          <p:cNvSpPr txBox="1"/>
          <p:nvPr/>
        </p:nvSpPr>
        <p:spPr>
          <a:xfrm>
            <a:off x="1052622" y="854515"/>
            <a:ext cx="7251405" cy="1200329"/>
          </a:xfrm>
          <a:prstGeom prst="rect">
            <a:avLst/>
          </a:prstGeom>
          <a:noFill/>
        </p:spPr>
        <p:txBody>
          <a:bodyPr wrap="square" rtlCol="0">
            <a:spAutoFit/>
          </a:bodyPr>
          <a:lstStyle/>
          <a:p>
            <a:r>
              <a:rPr lang="en-GB" sz="3600" b="1" dirty="0">
                <a:solidFill>
                  <a:srgbClr val="38B349"/>
                </a:solidFill>
                <a:effectLst/>
                <a:latin typeface="Avenir Heavy" panose="02000503020000020003" pitchFamily="2" charset="0"/>
              </a:rPr>
              <a:t>Lorem ipsum dolor sit amet, consectetur adipiscing elit</a:t>
            </a:r>
            <a:endParaRPr lang="en-DK" sz="3600" b="1" dirty="0">
              <a:solidFill>
                <a:srgbClr val="38B349"/>
              </a:solidFill>
              <a:latin typeface="Avenir Heavy" panose="02000503020000020003" pitchFamily="2" charset="0"/>
            </a:endParaRPr>
          </a:p>
        </p:txBody>
      </p:sp>
      <p:pic>
        <p:nvPicPr>
          <p:cNvPr id="5" name="Graphic 4">
            <a:extLst>
              <a:ext uri="{FF2B5EF4-FFF2-40B4-BE49-F238E27FC236}">
                <a16:creationId xmlns:a16="http://schemas.microsoft.com/office/drawing/2014/main" id="{4BE2F77E-A393-FAAB-EFA6-8C5ABABD2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0212" y="6104860"/>
            <a:ext cx="1651592" cy="412898"/>
          </a:xfrm>
          <a:prstGeom prst="rect">
            <a:avLst/>
          </a:prstGeom>
        </p:spPr>
      </p:pic>
    </p:spTree>
    <p:extLst>
      <p:ext uri="{BB962C8B-B14F-4D97-AF65-F5344CB8AC3E}">
        <p14:creationId xmlns:p14="http://schemas.microsoft.com/office/powerpoint/2010/main" val="412817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ncrete hallway with a large window&#10;&#10;Description automatically generated with medium confidence">
            <a:extLst>
              <a:ext uri="{FF2B5EF4-FFF2-40B4-BE49-F238E27FC236}">
                <a16:creationId xmlns:a16="http://schemas.microsoft.com/office/drawing/2014/main" id="{2E7E7BF9-86CE-DECB-5649-6EFCA0C1CA74}"/>
              </a:ext>
            </a:extLst>
          </p:cNvPr>
          <p:cNvPicPr>
            <a:picLocks noChangeAspect="1"/>
          </p:cNvPicPr>
          <p:nvPr/>
        </p:nvPicPr>
        <p:blipFill>
          <a:blip r:embed="rId2"/>
          <a:srcRect t="16083" b="46417"/>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F9474E7-3550-AFF1-FFB4-363CB1554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0212" y="6104860"/>
            <a:ext cx="1651592" cy="412898"/>
          </a:xfrm>
          <a:prstGeom prst="rect">
            <a:avLst/>
          </a:prstGeom>
        </p:spPr>
      </p:pic>
      <p:sp>
        <p:nvSpPr>
          <p:cNvPr id="4" name="Rectangle 3">
            <a:extLst>
              <a:ext uri="{FF2B5EF4-FFF2-40B4-BE49-F238E27FC236}">
                <a16:creationId xmlns:a16="http://schemas.microsoft.com/office/drawing/2014/main" id="{1B815D03-5994-2985-E7A8-B4B87F9CA572}"/>
              </a:ext>
            </a:extLst>
          </p:cNvPr>
          <p:cNvSpPr/>
          <p:nvPr/>
        </p:nvSpPr>
        <p:spPr>
          <a:xfrm>
            <a:off x="350196" y="340242"/>
            <a:ext cx="6177516" cy="6177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extBox 6">
            <a:extLst>
              <a:ext uri="{FF2B5EF4-FFF2-40B4-BE49-F238E27FC236}">
                <a16:creationId xmlns:a16="http://schemas.microsoft.com/office/drawing/2014/main" id="{407930C5-8DCE-824B-7B08-A2B330F98FE7}"/>
              </a:ext>
            </a:extLst>
          </p:cNvPr>
          <p:cNvSpPr txBox="1"/>
          <p:nvPr/>
        </p:nvSpPr>
        <p:spPr>
          <a:xfrm>
            <a:off x="1052622" y="2025754"/>
            <a:ext cx="4929889" cy="2308324"/>
          </a:xfrm>
          <a:prstGeom prst="rect">
            <a:avLst/>
          </a:prstGeom>
          <a:noFill/>
        </p:spPr>
        <p:txBody>
          <a:bodyPr wrap="square" rtlCol="0">
            <a:spAutoFit/>
          </a:bodyPr>
          <a:lstStyle/>
          <a:p>
            <a:r>
              <a:rPr lang="en-GB" b="1" dirty="0">
                <a:solidFill>
                  <a:srgbClr val="000000"/>
                </a:solidFill>
                <a:effectLst/>
                <a:latin typeface="Avenir Heavy" panose="02000503020000020003" pitchFamily="2" charset="0"/>
              </a:rPr>
              <a:t>Lorem ipsum dolor sit amet, consectetur adipiscing elit. Sed faucibus ultricies ultrices. Praesent tempor eros et tincidunt dignissim. Pellentesque maximus urna eget dignissim suscipit. Cras faucibus, mi pellentesque ultrices blandit, massa turpis condimentum eros, in commodo velit erat ac arcu. Praesent suscipit feugiat urna.</a:t>
            </a:r>
            <a:endParaRPr lang="en-DK" b="1" dirty="0">
              <a:solidFill>
                <a:srgbClr val="38B349"/>
              </a:solidFill>
              <a:latin typeface="Avenir Heavy" panose="02000503020000020003" pitchFamily="2" charset="0"/>
            </a:endParaRPr>
          </a:p>
        </p:txBody>
      </p:sp>
      <p:sp>
        <p:nvSpPr>
          <p:cNvPr id="8" name="TextBox 7">
            <a:extLst>
              <a:ext uri="{FF2B5EF4-FFF2-40B4-BE49-F238E27FC236}">
                <a16:creationId xmlns:a16="http://schemas.microsoft.com/office/drawing/2014/main" id="{AF31F1DA-1DC2-E46E-F721-685BEEFD0299}"/>
              </a:ext>
            </a:extLst>
          </p:cNvPr>
          <p:cNvSpPr txBox="1"/>
          <p:nvPr/>
        </p:nvSpPr>
        <p:spPr>
          <a:xfrm>
            <a:off x="1052623" y="854515"/>
            <a:ext cx="5043378" cy="830997"/>
          </a:xfrm>
          <a:prstGeom prst="rect">
            <a:avLst/>
          </a:prstGeom>
          <a:noFill/>
        </p:spPr>
        <p:txBody>
          <a:bodyPr wrap="square" rtlCol="0">
            <a:spAutoFit/>
          </a:bodyPr>
          <a:lstStyle/>
          <a:p>
            <a:r>
              <a:rPr lang="en-GB" sz="2400" b="1" dirty="0">
                <a:solidFill>
                  <a:srgbClr val="38B349"/>
                </a:solidFill>
                <a:effectLst/>
                <a:latin typeface="Avenir Heavy" panose="02000503020000020003" pitchFamily="2" charset="0"/>
              </a:rPr>
              <a:t>Lorem ipsum dolor sit amet, consectetur adipiscing elit</a:t>
            </a:r>
            <a:endParaRPr lang="en-DK" sz="2400" b="1" dirty="0">
              <a:solidFill>
                <a:srgbClr val="38B349"/>
              </a:solidFill>
              <a:latin typeface="Avenir Heavy" panose="02000503020000020003" pitchFamily="2" charset="0"/>
            </a:endParaRPr>
          </a:p>
        </p:txBody>
      </p:sp>
    </p:spTree>
    <p:extLst>
      <p:ext uri="{BB962C8B-B14F-4D97-AF65-F5344CB8AC3E}">
        <p14:creationId xmlns:p14="http://schemas.microsoft.com/office/powerpoint/2010/main" val="151156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D2129-8115-A9DA-D7F2-2D8D99C33680}"/>
              </a:ext>
            </a:extLst>
          </p:cNvPr>
          <p:cNvSpPr txBox="1"/>
          <p:nvPr/>
        </p:nvSpPr>
        <p:spPr>
          <a:xfrm>
            <a:off x="1052622" y="854515"/>
            <a:ext cx="7251405" cy="646331"/>
          </a:xfrm>
          <a:prstGeom prst="rect">
            <a:avLst/>
          </a:prstGeom>
          <a:noFill/>
        </p:spPr>
        <p:txBody>
          <a:bodyPr wrap="square" rtlCol="0">
            <a:spAutoFit/>
          </a:bodyPr>
          <a:lstStyle/>
          <a:p>
            <a:r>
              <a:rPr lang="en-GB" sz="3600" b="1" dirty="0" err="1">
                <a:solidFill>
                  <a:srgbClr val="38B349"/>
                </a:solidFill>
                <a:effectLst/>
                <a:latin typeface="Avenir Heavy" panose="02000503020000020003" pitchFamily="2" charset="0"/>
              </a:rPr>
              <a:t>Repræsentantskabet</a:t>
            </a:r>
            <a:endParaRPr lang="en-DK" sz="3600" b="1" dirty="0">
              <a:solidFill>
                <a:srgbClr val="38B349"/>
              </a:solidFill>
              <a:latin typeface="Avenir Heavy" panose="02000503020000020003" pitchFamily="2" charset="0"/>
            </a:endParaRPr>
          </a:p>
        </p:txBody>
      </p:sp>
      <p:pic>
        <p:nvPicPr>
          <p:cNvPr id="5" name="Graphic 4">
            <a:extLst>
              <a:ext uri="{FF2B5EF4-FFF2-40B4-BE49-F238E27FC236}">
                <a16:creationId xmlns:a16="http://schemas.microsoft.com/office/drawing/2014/main" id="{4BE2F77E-A393-FAAB-EFA6-8C5ABABD2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0212" y="6104860"/>
            <a:ext cx="1651592" cy="412898"/>
          </a:xfrm>
          <a:prstGeom prst="rect">
            <a:avLst/>
          </a:prstGeom>
        </p:spPr>
      </p:pic>
      <p:pic>
        <p:nvPicPr>
          <p:cNvPr id="6" name="Picture 5" descr="A black background with different colored symbols&#10;&#10;Description automatically generated with medium confidence">
            <a:extLst>
              <a:ext uri="{FF2B5EF4-FFF2-40B4-BE49-F238E27FC236}">
                <a16:creationId xmlns:a16="http://schemas.microsoft.com/office/drawing/2014/main" id="{892EE971-6219-69F0-E25C-BB8AB00FF4B7}"/>
              </a:ext>
            </a:extLst>
          </p:cNvPr>
          <p:cNvPicPr>
            <a:picLocks noChangeAspect="1"/>
          </p:cNvPicPr>
          <p:nvPr/>
        </p:nvPicPr>
        <p:blipFill>
          <a:blip r:embed="rId4"/>
          <a:stretch>
            <a:fillRect/>
          </a:stretch>
        </p:blipFill>
        <p:spPr>
          <a:xfrm>
            <a:off x="1052622" y="2519127"/>
            <a:ext cx="10396039" cy="1819746"/>
          </a:xfrm>
          <a:prstGeom prst="rect">
            <a:avLst/>
          </a:prstGeom>
        </p:spPr>
      </p:pic>
    </p:spTree>
    <p:extLst>
      <p:ext uri="{BB962C8B-B14F-4D97-AF65-F5344CB8AC3E}">
        <p14:creationId xmlns:p14="http://schemas.microsoft.com/office/powerpoint/2010/main" val="253094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127</Words>
  <Application>Microsoft Macintosh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Avenir Heavy</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CPA (Christopher Paul Adam)</dc:creator>
  <cp:lastModifiedBy>CPA (Christopher Paul Adam)</cp:lastModifiedBy>
  <cp:revision>2</cp:revision>
  <dcterms:created xsi:type="dcterms:W3CDTF">2024-08-22T11:04:44Z</dcterms:created>
  <dcterms:modified xsi:type="dcterms:W3CDTF">2024-08-22T11:37:12Z</dcterms:modified>
</cp:coreProperties>
</file>