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60" r:id="rId4"/>
    <p:sldId id="261" r:id="rId5"/>
    <p:sldId id="262" r:id="rId6"/>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B3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19"/>
    <p:restoredTop sz="94675"/>
  </p:normalViewPr>
  <p:slideViewPr>
    <p:cSldViewPr snapToGrid="0">
      <p:cViewPr varScale="1">
        <p:scale>
          <a:sx n="70" d="100"/>
          <a:sy n="70" d="100"/>
        </p:scale>
        <p:origin x="77" y="4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704C8-FB87-F18B-1052-ED256B09855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DK"/>
          </a:p>
        </p:txBody>
      </p:sp>
      <p:sp>
        <p:nvSpPr>
          <p:cNvPr id="3" name="Subtitle 2">
            <a:extLst>
              <a:ext uri="{FF2B5EF4-FFF2-40B4-BE49-F238E27FC236}">
                <a16:creationId xmlns:a16="http://schemas.microsoft.com/office/drawing/2014/main" id="{A653ED45-D422-BCA8-2746-E6151CC8D7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K"/>
          </a:p>
        </p:txBody>
      </p:sp>
      <p:sp>
        <p:nvSpPr>
          <p:cNvPr id="4" name="Date Placeholder 3">
            <a:extLst>
              <a:ext uri="{FF2B5EF4-FFF2-40B4-BE49-F238E27FC236}">
                <a16:creationId xmlns:a16="http://schemas.microsoft.com/office/drawing/2014/main" id="{3D95E7F4-DE10-93B7-3D36-662D8B10FD0B}"/>
              </a:ext>
            </a:extLst>
          </p:cNvPr>
          <p:cNvSpPr>
            <a:spLocks noGrp="1"/>
          </p:cNvSpPr>
          <p:nvPr>
            <p:ph type="dt" sz="half" idx="10"/>
          </p:nvPr>
        </p:nvSpPr>
        <p:spPr/>
        <p:txBody>
          <a:bodyPr/>
          <a:lstStyle/>
          <a:p>
            <a:fld id="{7B169676-479C-184C-8FEC-BC9E4F78CA8F}" type="datetimeFigureOut">
              <a:rPr lang="en-DK" smtClean="0"/>
              <a:t>08/25/2025</a:t>
            </a:fld>
            <a:endParaRPr lang="en-DK"/>
          </a:p>
        </p:txBody>
      </p:sp>
      <p:sp>
        <p:nvSpPr>
          <p:cNvPr id="5" name="Footer Placeholder 4">
            <a:extLst>
              <a:ext uri="{FF2B5EF4-FFF2-40B4-BE49-F238E27FC236}">
                <a16:creationId xmlns:a16="http://schemas.microsoft.com/office/drawing/2014/main" id="{8AF0E1E4-06F8-7ABC-E0E2-9E0C004956EE}"/>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3BF295E1-E2B5-943C-32E3-C16B22BABE9F}"/>
              </a:ext>
            </a:extLst>
          </p:cNvPr>
          <p:cNvSpPr>
            <a:spLocks noGrp="1"/>
          </p:cNvSpPr>
          <p:nvPr>
            <p:ph type="sldNum" sz="quarter" idx="12"/>
          </p:nvPr>
        </p:nvSpPr>
        <p:spPr/>
        <p:txBody>
          <a:bodyPr/>
          <a:lstStyle/>
          <a:p>
            <a:fld id="{FDFF00A7-918C-A14D-BE3C-9443497B9869}" type="slidenum">
              <a:rPr lang="en-DK" smtClean="0"/>
              <a:t>‹nr.›</a:t>
            </a:fld>
            <a:endParaRPr lang="en-DK"/>
          </a:p>
        </p:txBody>
      </p:sp>
    </p:spTree>
    <p:extLst>
      <p:ext uri="{BB962C8B-B14F-4D97-AF65-F5344CB8AC3E}">
        <p14:creationId xmlns:p14="http://schemas.microsoft.com/office/powerpoint/2010/main" val="343562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A798F-C778-912C-9CCA-971C119F40B0}"/>
              </a:ext>
            </a:extLst>
          </p:cNvPr>
          <p:cNvSpPr>
            <a:spLocks noGrp="1"/>
          </p:cNvSpPr>
          <p:nvPr>
            <p:ph type="title"/>
          </p:nvPr>
        </p:nvSpPr>
        <p:spPr/>
        <p:txBody>
          <a:bodyPr/>
          <a:lstStyle/>
          <a:p>
            <a:r>
              <a:rPr lang="en-GB"/>
              <a:t>Click to edit Master title style</a:t>
            </a:r>
            <a:endParaRPr lang="en-DK"/>
          </a:p>
        </p:txBody>
      </p:sp>
      <p:sp>
        <p:nvSpPr>
          <p:cNvPr id="3" name="Vertical Text Placeholder 2">
            <a:extLst>
              <a:ext uri="{FF2B5EF4-FFF2-40B4-BE49-F238E27FC236}">
                <a16:creationId xmlns:a16="http://schemas.microsoft.com/office/drawing/2014/main" id="{7DE4746B-C876-2783-A912-C16317E69A1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857EE9E0-6C41-A848-B5EC-A96B75483C8F}"/>
              </a:ext>
            </a:extLst>
          </p:cNvPr>
          <p:cNvSpPr>
            <a:spLocks noGrp="1"/>
          </p:cNvSpPr>
          <p:nvPr>
            <p:ph type="dt" sz="half" idx="10"/>
          </p:nvPr>
        </p:nvSpPr>
        <p:spPr/>
        <p:txBody>
          <a:bodyPr/>
          <a:lstStyle/>
          <a:p>
            <a:fld id="{7B169676-479C-184C-8FEC-BC9E4F78CA8F}" type="datetimeFigureOut">
              <a:rPr lang="en-DK" smtClean="0"/>
              <a:t>08/25/2025</a:t>
            </a:fld>
            <a:endParaRPr lang="en-DK"/>
          </a:p>
        </p:txBody>
      </p:sp>
      <p:sp>
        <p:nvSpPr>
          <p:cNvPr id="5" name="Footer Placeholder 4">
            <a:extLst>
              <a:ext uri="{FF2B5EF4-FFF2-40B4-BE49-F238E27FC236}">
                <a16:creationId xmlns:a16="http://schemas.microsoft.com/office/drawing/2014/main" id="{A6EE9EE6-C4AA-07CF-6F74-D890C99B5BEC}"/>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BDFDF38F-54E3-C013-BA7E-02AD5FA72ED3}"/>
              </a:ext>
            </a:extLst>
          </p:cNvPr>
          <p:cNvSpPr>
            <a:spLocks noGrp="1"/>
          </p:cNvSpPr>
          <p:nvPr>
            <p:ph type="sldNum" sz="quarter" idx="12"/>
          </p:nvPr>
        </p:nvSpPr>
        <p:spPr/>
        <p:txBody>
          <a:bodyPr/>
          <a:lstStyle/>
          <a:p>
            <a:fld id="{FDFF00A7-918C-A14D-BE3C-9443497B9869}" type="slidenum">
              <a:rPr lang="en-DK" smtClean="0"/>
              <a:t>‹nr.›</a:t>
            </a:fld>
            <a:endParaRPr lang="en-DK"/>
          </a:p>
        </p:txBody>
      </p:sp>
    </p:spTree>
    <p:extLst>
      <p:ext uri="{BB962C8B-B14F-4D97-AF65-F5344CB8AC3E}">
        <p14:creationId xmlns:p14="http://schemas.microsoft.com/office/powerpoint/2010/main" val="2483860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F8A50B-84AB-604C-854A-40A13110DE6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DK"/>
          </a:p>
        </p:txBody>
      </p:sp>
      <p:sp>
        <p:nvSpPr>
          <p:cNvPr id="3" name="Vertical Text Placeholder 2">
            <a:extLst>
              <a:ext uri="{FF2B5EF4-FFF2-40B4-BE49-F238E27FC236}">
                <a16:creationId xmlns:a16="http://schemas.microsoft.com/office/drawing/2014/main" id="{46C3C175-2B14-A5F5-D61A-AFCC13B0845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AD364A88-3AF0-D4CA-8055-EF33D43A36B5}"/>
              </a:ext>
            </a:extLst>
          </p:cNvPr>
          <p:cNvSpPr>
            <a:spLocks noGrp="1"/>
          </p:cNvSpPr>
          <p:nvPr>
            <p:ph type="dt" sz="half" idx="10"/>
          </p:nvPr>
        </p:nvSpPr>
        <p:spPr/>
        <p:txBody>
          <a:bodyPr/>
          <a:lstStyle/>
          <a:p>
            <a:fld id="{7B169676-479C-184C-8FEC-BC9E4F78CA8F}" type="datetimeFigureOut">
              <a:rPr lang="en-DK" smtClean="0"/>
              <a:t>08/25/2025</a:t>
            </a:fld>
            <a:endParaRPr lang="en-DK"/>
          </a:p>
        </p:txBody>
      </p:sp>
      <p:sp>
        <p:nvSpPr>
          <p:cNvPr id="5" name="Footer Placeholder 4">
            <a:extLst>
              <a:ext uri="{FF2B5EF4-FFF2-40B4-BE49-F238E27FC236}">
                <a16:creationId xmlns:a16="http://schemas.microsoft.com/office/drawing/2014/main" id="{518C99BC-BF4E-4C3F-C06B-B67BC17E9793}"/>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6B6551D0-8D5B-62F6-0F53-2F56C5DA739E}"/>
              </a:ext>
            </a:extLst>
          </p:cNvPr>
          <p:cNvSpPr>
            <a:spLocks noGrp="1"/>
          </p:cNvSpPr>
          <p:nvPr>
            <p:ph type="sldNum" sz="quarter" idx="12"/>
          </p:nvPr>
        </p:nvSpPr>
        <p:spPr/>
        <p:txBody>
          <a:bodyPr/>
          <a:lstStyle/>
          <a:p>
            <a:fld id="{FDFF00A7-918C-A14D-BE3C-9443497B9869}" type="slidenum">
              <a:rPr lang="en-DK" smtClean="0"/>
              <a:t>‹nr.›</a:t>
            </a:fld>
            <a:endParaRPr lang="en-DK"/>
          </a:p>
        </p:txBody>
      </p:sp>
    </p:spTree>
    <p:extLst>
      <p:ext uri="{BB962C8B-B14F-4D97-AF65-F5344CB8AC3E}">
        <p14:creationId xmlns:p14="http://schemas.microsoft.com/office/powerpoint/2010/main" val="108403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5F56-D674-F075-87B5-D0D2333C091C}"/>
              </a:ext>
            </a:extLst>
          </p:cNvPr>
          <p:cNvSpPr>
            <a:spLocks noGrp="1"/>
          </p:cNvSpPr>
          <p:nvPr>
            <p:ph type="title"/>
          </p:nvPr>
        </p:nvSpPr>
        <p:spPr/>
        <p:txBody>
          <a:bodyPr/>
          <a:lstStyle/>
          <a:p>
            <a:r>
              <a:rPr lang="en-GB"/>
              <a:t>Click to edit Master title style</a:t>
            </a:r>
            <a:endParaRPr lang="en-DK"/>
          </a:p>
        </p:txBody>
      </p:sp>
      <p:sp>
        <p:nvSpPr>
          <p:cNvPr id="3" name="Content Placeholder 2">
            <a:extLst>
              <a:ext uri="{FF2B5EF4-FFF2-40B4-BE49-F238E27FC236}">
                <a16:creationId xmlns:a16="http://schemas.microsoft.com/office/drawing/2014/main" id="{76D6D16C-CED2-46C9-4FE2-BF2B8C143E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CE3001C7-9BC5-A2ED-2CEC-3D8DAA36F2B8}"/>
              </a:ext>
            </a:extLst>
          </p:cNvPr>
          <p:cNvSpPr>
            <a:spLocks noGrp="1"/>
          </p:cNvSpPr>
          <p:nvPr>
            <p:ph type="dt" sz="half" idx="10"/>
          </p:nvPr>
        </p:nvSpPr>
        <p:spPr/>
        <p:txBody>
          <a:bodyPr/>
          <a:lstStyle/>
          <a:p>
            <a:fld id="{7B169676-479C-184C-8FEC-BC9E4F78CA8F}" type="datetimeFigureOut">
              <a:rPr lang="en-DK" smtClean="0"/>
              <a:t>08/25/2025</a:t>
            </a:fld>
            <a:endParaRPr lang="en-DK"/>
          </a:p>
        </p:txBody>
      </p:sp>
      <p:sp>
        <p:nvSpPr>
          <p:cNvPr id="5" name="Footer Placeholder 4">
            <a:extLst>
              <a:ext uri="{FF2B5EF4-FFF2-40B4-BE49-F238E27FC236}">
                <a16:creationId xmlns:a16="http://schemas.microsoft.com/office/drawing/2014/main" id="{F7BE6139-D19A-549D-0D86-30114FA65B36}"/>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2E7C68B6-70BF-453B-D75C-14987F734B6F}"/>
              </a:ext>
            </a:extLst>
          </p:cNvPr>
          <p:cNvSpPr>
            <a:spLocks noGrp="1"/>
          </p:cNvSpPr>
          <p:nvPr>
            <p:ph type="sldNum" sz="quarter" idx="12"/>
          </p:nvPr>
        </p:nvSpPr>
        <p:spPr/>
        <p:txBody>
          <a:bodyPr/>
          <a:lstStyle/>
          <a:p>
            <a:fld id="{FDFF00A7-918C-A14D-BE3C-9443497B9869}" type="slidenum">
              <a:rPr lang="en-DK" smtClean="0"/>
              <a:t>‹nr.›</a:t>
            </a:fld>
            <a:endParaRPr lang="en-DK"/>
          </a:p>
        </p:txBody>
      </p:sp>
    </p:spTree>
    <p:extLst>
      <p:ext uri="{BB962C8B-B14F-4D97-AF65-F5344CB8AC3E}">
        <p14:creationId xmlns:p14="http://schemas.microsoft.com/office/powerpoint/2010/main" val="139231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4836E-4E7C-693F-B528-85204E6A959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DK"/>
          </a:p>
        </p:txBody>
      </p:sp>
      <p:sp>
        <p:nvSpPr>
          <p:cNvPr id="3" name="Text Placeholder 2">
            <a:extLst>
              <a:ext uri="{FF2B5EF4-FFF2-40B4-BE49-F238E27FC236}">
                <a16:creationId xmlns:a16="http://schemas.microsoft.com/office/drawing/2014/main" id="{76FD0FF2-E842-7C3A-6F82-EAD882185C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A0B0B0F-C251-F9D8-9306-9716734715B3}"/>
              </a:ext>
            </a:extLst>
          </p:cNvPr>
          <p:cNvSpPr>
            <a:spLocks noGrp="1"/>
          </p:cNvSpPr>
          <p:nvPr>
            <p:ph type="dt" sz="half" idx="10"/>
          </p:nvPr>
        </p:nvSpPr>
        <p:spPr/>
        <p:txBody>
          <a:bodyPr/>
          <a:lstStyle/>
          <a:p>
            <a:fld id="{7B169676-479C-184C-8FEC-BC9E4F78CA8F}" type="datetimeFigureOut">
              <a:rPr lang="en-DK" smtClean="0"/>
              <a:t>08/25/2025</a:t>
            </a:fld>
            <a:endParaRPr lang="en-DK"/>
          </a:p>
        </p:txBody>
      </p:sp>
      <p:sp>
        <p:nvSpPr>
          <p:cNvPr id="5" name="Footer Placeholder 4">
            <a:extLst>
              <a:ext uri="{FF2B5EF4-FFF2-40B4-BE49-F238E27FC236}">
                <a16:creationId xmlns:a16="http://schemas.microsoft.com/office/drawing/2014/main" id="{B9E76A8C-E649-4DD4-EC8E-41001B0B7BE6}"/>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DFD52305-336E-C8F8-19F1-935FDA03AECC}"/>
              </a:ext>
            </a:extLst>
          </p:cNvPr>
          <p:cNvSpPr>
            <a:spLocks noGrp="1"/>
          </p:cNvSpPr>
          <p:nvPr>
            <p:ph type="sldNum" sz="quarter" idx="12"/>
          </p:nvPr>
        </p:nvSpPr>
        <p:spPr/>
        <p:txBody>
          <a:bodyPr/>
          <a:lstStyle/>
          <a:p>
            <a:fld id="{FDFF00A7-918C-A14D-BE3C-9443497B9869}" type="slidenum">
              <a:rPr lang="en-DK" smtClean="0"/>
              <a:t>‹nr.›</a:t>
            </a:fld>
            <a:endParaRPr lang="en-DK"/>
          </a:p>
        </p:txBody>
      </p:sp>
    </p:spTree>
    <p:extLst>
      <p:ext uri="{BB962C8B-B14F-4D97-AF65-F5344CB8AC3E}">
        <p14:creationId xmlns:p14="http://schemas.microsoft.com/office/powerpoint/2010/main" val="394057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60190-33FC-F447-666F-84D9BFD30043}"/>
              </a:ext>
            </a:extLst>
          </p:cNvPr>
          <p:cNvSpPr>
            <a:spLocks noGrp="1"/>
          </p:cNvSpPr>
          <p:nvPr>
            <p:ph type="title"/>
          </p:nvPr>
        </p:nvSpPr>
        <p:spPr/>
        <p:txBody>
          <a:bodyPr/>
          <a:lstStyle/>
          <a:p>
            <a:r>
              <a:rPr lang="en-GB"/>
              <a:t>Click to edit Master title style</a:t>
            </a:r>
            <a:endParaRPr lang="en-DK"/>
          </a:p>
        </p:txBody>
      </p:sp>
      <p:sp>
        <p:nvSpPr>
          <p:cNvPr id="3" name="Content Placeholder 2">
            <a:extLst>
              <a:ext uri="{FF2B5EF4-FFF2-40B4-BE49-F238E27FC236}">
                <a16:creationId xmlns:a16="http://schemas.microsoft.com/office/drawing/2014/main" id="{335762C0-B6A1-5586-A9C0-BAFC50FE0E0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Content Placeholder 3">
            <a:extLst>
              <a:ext uri="{FF2B5EF4-FFF2-40B4-BE49-F238E27FC236}">
                <a16:creationId xmlns:a16="http://schemas.microsoft.com/office/drawing/2014/main" id="{5BE4B49A-83F4-8417-A6F2-ECE29376675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5" name="Date Placeholder 4">
            <a:extLst>
              <a:ext uri="{FF2B5EF4-FFF2-40B4-BE49-F238E27FC236}">
                <a16:creationId xmlns:a16="http://schemas.microsoft.com/office/drawing/2014/main" id="{D7005452-4215-854E-192B-DCFBB4885204}"/>
              </a:ext>
            </a:extLst>
          </p:cNvPr>
          <p:cNvSpPr>
            <a:spLocks noGrp="1"/>
          </p:cNvSpPr>
          <p:nvPr>
            <p:ph type="dt" sz="half" idx="10"/>
          </p:nvPr>
        </p:nvSpPr>
        <p:spPr/>
        <p:txBody>
          <a:bodyPr/>
          <a:lstStyle/>
          <a:p>
            <a:fld id="{7B169676-479C-184C-8FEC-BC9E4F78CA8F}" type="datetimeFigureOut">
              <a:rPr lang="en-DK" smtClean="0"/>
              <a:t>08/25/2025</a:t>
            </a:fld>
            <a:endParaRPr lang="en-DK"/>
          </a:p>
        </p:txBody>
      </p:sp>
      <p:sp>
        <p:nvSpPr>
          <p:cNvPr id="6" name="Footer Placeholder 5">
            <a:extLst>
              <a:ext uri="{FF2B5EF4-FFF2-40B4-BE49-F238E27FC236}">
                <a16:creationId xmlns:a16="http://schemas.microsoft.com/office/drawing/2014/main" id="{8BC48B44-0D98-4EA2-F5D2-CA227F6861F5}"/>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B556A20E-B7B8-EFEB-B9FA-522ABB954F60}"/>
              </a:ext>
            </a:extLst>
          </p:cNvPr>
          <p:cNvSpPr>
            <a:spLocks noGrp="1"/>
          </p:cNvSpPr>
          <p:nvPr>
            <p:ph type="sldNum" sz="quarter" idx="12"/>
          </p:nvPr>
        </p:nvSpPr>
        <p:spPr/>
        <p:txBody>
          <a:bodyPr/>
          <a:lstStyle/>
          <a:p>
            <a:fld id="{FDFF00A7-918C-A14D-BE3C-9443497B9869}" type="slidenum">
              <a:rPr lang="en-DK" smtClean="0"/>
              <a:t>‹nr.›</a:t>
            </a:fld>
            <a:endParaRPr lang="en-DK"/>
          </a:p>
        </p:txBody>
      </p:sp>
    </p:spTree>
    <p:extLst>
      <p:ext uri="{BB962C8B-B14F-4D97-AF65-F5344CB8AC3E}">
        <p14:creationId xmlns:p14="http://schemas.microsoft.com/office/powerpoint/2010/main" val="389917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2702-D358-71CD-3885-C7E50609A25C}"/>
              </a:ext>
            </a:extLst>
          </p:cNvPr>
          <p:cNvSpPr>
            <a:spLocks noGrp="1"/>
          </p:cNvSpPr>
          <p:nvPr>
            <p:ph type="title"/>
          </p:nvPr>
        </p:nvSpPr>
        <p:spPr>
          <a:xfrm>
            <a:off x="839788" y="365125"/>
            <a:ext cx="10515600" cy="1325563"/>
          </a:xfrm>
        </p:spPr>
        <p:txBody>
          <a:bodyPr/>
          <a:lstStyle/>
          <a:p>
            <a:r>
              <a:rPr lang="en-GB"/>
              <a:t>Click to edit Master title style</a:t>
            </a:r>
            <a:endParaRPr lang="en-DK"/>
          </a:p>
        </p:txBody>
      </p:sp>
      <p:sp>
        <p:nvSpPr>
          <p:cNvPr id="3" name="Text Placeholder 2">
            <a:extLst>
              <a:ext uri="{FF2B5EF4-FFF2-40B4-BE49-F238E27FC236}">
                <a16:creationId xmlns:a16="http://schemas.microsoft.com/office/drawing/2014/main" id="{EE54EB76-6091-398A-7B8F-9B5B20D8BC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493515B-66DE-D664-5E9C-C2AA47FEFF3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5" name="Text Placeholder 4">
            <a:extLst>
              <a:ext uri="{FF2B5EF4-FFF2-40B4-BE49-F238E27FC236}">
                <a16:creationId xmlns:a16="http://schemas.microsoft.com/office/drawing/2014/main" id="{9EAB00DE-95DB-7BC6-D6C6-CBA871A9E4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560F86C-A4A4-78BB-F2D5-1DEA210BEB3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7" name="Date Placeholder 6">
            <a:extLst>
              <a:ext uri="{FF2B5EF4-FFF2-40B4-BE49-F238E27FC236}">
                <a16:creationId xmlns:a16="http://schemas.microsoft.com/office/drawing/2014/main" id="{7446B41C-8063-385A-3124-96918FAE795A}"/>
              </a:ext>
            </a:extLst>
          </p:cNvPr>
          <p:cNvSpPr>
            <a:spLocks noGrp="1"/>
          </p:cNvSpPr>
          <p:nvPr>
            <p:ph type="dt" sz="half" idx="10"/>
          </p:nvPr>
        </p:nvSpPr>
        <p:spPr/>
        <p:txBody>
          <a:bodyPr/>
          <a:lstStyle/>
          <a:p>
            <a:fld id="{7B169676-479C-184C-8FEC-BC9E4F78CA8F}" type="datetimeFigureOut">
              <a:rPr lang="en-DK" smtClean="0"/>
              <a:t>08/25/2025</a:t>
            </a:fld>
            <a:endParaRPr lang="en-DK"/>
          </a:p>
        </p:txBody>
      </p:sp>
      <p:sp>
        <p:nvSpPr>
          <p:cNvPr id="8" name="Footer Placeholder 7">
            <a:extLst>
              <a:ext uri="{FF2B5EF4-FFF2-40B4-BE49-F238E27FC236}">
                <a16:creationId xmlns:a16="http://schemas.microsoft.com/office/drawing/2014/main" id="{E6D975C7-CBA0-7C97-1841-936A33FBED57}"/>
              </a:ext>
            </a:extLst>
          </p:cNvPr>
          <p:cNvSpPr>
            <a:spLocks noGrp="1"/>
          </p:cNvSpPr>
          <p:nvPr>
            <p:ph type="ftr" sz="quarter" idx="11"/>
          </p:nvPr>
        </p:nvSpPr>
        <p:spPr/>
        <p:txBody>
          <a:bodyPr/>
          <a:lstStyle/>
          <a:p>
            <a:endParaRPr lang="en-DK"/>
          </a:p>
        </p:txBody>
      </p:sp>
      <p:sp>
        <p:nvSpPr>
          <p:cNvPr id="9" name="Slide Number Placeholder 8">
            <a:extLst>
              <a:ext uri="{FF2B5EF4-FFF2-40B4-BE49-F238E27FC236}">
                <a16:creationId xmlns:a16="http://schemas.microsoft.com/office/drawing/2014/main" id="{0BDACB70-3395-F29B-60D2-61AB322DF608}"/>
              </a:ext>
            </a:extLst>
          </p:cNvPr>
          <p:cNvSpPr>
            <a:spLocks noGrp="1"/>
          </p:cNvSpPr>
          <p:nvPr>
            <p:ph type="sldNum" sz="quarter" idx="12"/>
          </p:nvPr>
        </p:nvSpPr>
        <p:spPr/>
        <p:txBody>
          <a:bodyPr/>
          <a:lstStyle/>
          <a:p>
            <a:fld id="{FDFF00A7-918C-A14D-BE3C-9443497B9869}" type="slidenum">
              <a:rPr lang="en-DK" smtClean="0"/>
              <a:t>‹nr.›</a:t>
            </a:fld>
            <a:endParaRPr lang="en-DK"/>
          </a:p>
        </p:txBody>
      </p:sp>
    </p:spTree>
    <p:extLst>
      <p:ext uri="{BB962C8B-B14F-4D97-AF65-F5344CB8AC3E}">
        <p14:creationId xmlns:p14="http://schemas.microsoft.com/office/powerpoint/2010/main" val="182144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32D3F-B29B-4F74-9793-D76009AE1221}"/>
              </a:ext>
            </a:extLst>
          </p:cNvPr>
          <p:cNvSpPr>
            <a:spLocks noGrp="1"/>
          </p:cNvSpPr>
          <p:nvPr>
            <p:ph type="title"/>
          </p:nvPr>
        </p:nvSpPr>
        <p:spPr/>
        <p:txBody>
          <a:bodyPr/>
          <a:lstStyle/>
          <a:p>
            <a:r>
              <a:rPr lang="en-GB"/>
              <a:t>Click to edit Master title style</a:t>
            </a:r>
            <a:endParaRPr lang="en-DK"/>
          </a:p>
        </p:txBody>
      </p:sp>
      <p:sp>
        <p:nvSpPr>
          <p:cNvPr id="3" name="Date Placeholder 2">
            <a:extLst>
              <a:ext uri="{FF2B5EF4-FFF2-40B4-BE49-F238E27FC236}">
                <a16:creationId xmlns:a16="http://schemas.microsoft.com/office/drawing/2014/main" id="{E6306F65-6B7A-C53F-1B58-7F0B262523B7}"/>
              </a:ext>
            </a:extLst>
          </p:cNvPr>
          <p:cNvSpPr>
            <a:spLocks noGrp="1"/>
          </p:cNvSpPr>
          <p:nvPr>
            <p:ph type="dt" sz="half" idx="10"/>
          </p:nvPr>
        </p:nvSpPr>
        <p:spPr/>
        <p:txBody>
          <a:bodyPr/>
          <a:lstStyle/>
          <a:p>
            <a:fld id="{7B169676-479C-184C-8FEC-BC9E4F78CA8F}" type="datetimeFigureOut">
              <a:rPr lang="en-DK" smtClean="0"/>
              <a:t>08/25/2025</a:t>
            </a:fld>
            <a:endParaRPr lang="en-DK"/>
          </a:p>
        </p:txBody>
      </p:sp>
      <p:sp>
        <p:nvSpPr>
          <p:cNvPr id="4" name="Footer Placeholder 3">
            <a:extLst>
              <a:ext uri="{FF2B5EF4-FFF2-40B4-BE49-F238E27FC236}">
                <a16:creationId xmlns:a16="http://schemas.microsoft.com/office/drawing/2014/main" id="{FB2509A6-07D8-8D78-A7BF-B48964E936A5}"/>
              </a:ext>
            </a:extLst>
          </p:cNvPr>
          <p:cNvSpPr>
            <a:spLocks noGrp="1"/>
          </p:cNvSpPr>
          <p:nvPr>
            <p:ph type="ftr" sz="quarter" idx="11"/>
          </p:nvPr>
        </p:nvSpPr>
        <p:spPr/>
        <p:txBody>
          <a:bodyPr/>
          <a:lstStyle/>
          <a:p>
            <a:endParaRPr lang="en-DK"/>
          </a:p>
        </p:txBody>
      </p:sp>
      <p:sp>
        <p:nvSpPr>
          <p:cNvPr id="5" name="Slide Number Placeholder 4">
            <a:extLst>
              <a:ext uri="{FF2B5EF4-FFF2-40B4-BE49-F238E27FC236}">
                <a16:creationId xmlns:a16="http://schemas.microsoft.com/office/drawing/2014/main" id="{DB6108C8-6615-1F87-54C1-BE6734AC15D9}"/>
              </a:ext>
            </a:extLst>
          </p:cNvPr>
          <p:cNvSpPr>
            <a:spLocks noGrp="1"/>
          </p:cNvSpPr>
          <p:nvPr>
            <p:ph type="sldNum" sz="quarter" idx="12"/>
          </p:nvPr>
        </p:nvSpPr>
        <p:spPr/>
        <p:txBody>
          <a:bodyPr/>
          <a:lstStyle/>
          <a:p>
            <a:fld id="{FDFF00A7-918C-A14D-BE3C-9443497B9869}" type="slidenum">
              <a:rPr lang="en-DK" smtClean="0"/>
              <a:t>‹nr.›</a:t>
            </a:fld>
            <a:endParaRPr lang="en-DK"/>
          </a:p>
        </p:txBody>
      </p:sp>
    </p:spTree>
    <p:extLst>
      <p:ext uri="{BB962C8B-B14F-4D97-AF65-F5344CB8AC3E}">
        <p14:creationId xmlns:p14="http://schemas.microsoft.com/office/powerpoint/2010/main" val="375223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9253E7-A3AC-53EC-047C-65304DA68C98}"/>
              </a:ext>
            </a:extLst>
          </p:cNvPr>
          <p:cNvSpPr>
            <a:spLocks noGrp="1"/>
          </p:cNvSpPr>
          <p:nvPr>
            <p:ph type="dt" sz="half" idx="10"/>
          </p:nvPr>
        </p:nvSpPr>
        <p:spPr/>
        <p:txBody>
          <a:bodyPr/>
          <a:lstStyle/>
          <a:p>
            <a:fld id="{7B169676-479C-184C-8FEC-BC9E4F78CA8F}" type="datetimeFigureOut">
              <a:rPr lang="en-DK" smtClean="0"/>
              <a:t>08/25/2025</a:t>
            </a:fld>
            <a:endParaRPr lang="en-DK"/>
          </a:p>
        </p:txBody>
      </p:sp>
      <p:sp>
        <p:nvSpPr>
          <p:cNvPr id="3" name="Footer Placeholder 2">
            <a:extLst>
              <a:ext uri="{FF2B5EF4-FFF2-40B4-BE49-F238E27FC236}">
                <a16:creationId xmlns:a16="http://schemas.microsoft.com/office/drawing/2014/main" id="{94AFD4B8-1B97-ED5F-37B1-82974E3852D2}"/>
              </a:ext>
            </a:extLst>
          </p:cNvPr>
          <p:cNvSpPr>
            <a:spLocks noGrp="1"/>
          </p:cNvSpPr>
          <p:nvPr>
            <p:ph type="ftr" sz="quarter" idx="11"/>
          </p:nvPr>
        </p:nvSpPr>
        <p:spPr/>
        <p:txBody>
          <a:bodyPr/>
          <a:lstStyle/>
          <a:p>
            <a:endParaRPr lang="en-DK"/>
          </a:p>
        </p:txBody>
      </p:sp>
      <p:sp>
        <p:nvSpPr>
          <p:cNvPr id="4" name="Slide Number Placeholder 3">
            <a:extLst>
              <a:ext uri="{FF2B5EF4-FFF2-40B4-BE49-F238E27FC236}">
                <a16:creationId xmlns:a16="http://schemas.microsoft.com/office/drawing/2014/main" id="{CD5F1CAB-61C3-3F5C-24EE-F91F2B9C375C}"/>
              </a:ext>
            </a:extLst>
          </p:cNvPr>
          <p:cNvSpPr>
            <a:spLocks noGrp="1"/>
          </p:cNvSpPr>
          <p:nvPr>
            <p:ph type="sldNum" sz="quarter" idx="12"/>
          </p:nvPr>
        </p:nvSpPr>
        <p:spPr/>
        <p:txBody>
          <a:bodyPr/>
          <a:lstStyle/>
          <a:p>
            <a:fld id="{FDFF00A7-918C-A14D-BE3C-9443497B9869}" type="slidenum">
              <a:rPr lang="en-DK" smtClean="0"/>
              <a:t>‹nr.›</a:t>
            </a:fld>
            <a:endParaRPr lang="en-DK"/>
          </a:p>
        </p:txBody>
      </p:sp>
    </p:spTree>
    <p:extLst>
      <p:ext uri="{BB962C8B-B14F-4D97-AF65-F5344CB8AC3E}">
        <p14:creationId xmlns:p14="http://schemas.microsoft.com/office/powerpoint/2010/main" val="2351621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EEE0B-4BC9-9B35-BD0C-3E749DF617D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K"/>
          </a:p>
        </p:txBody>
      </p:sp>
      <p:sp>
        <p:nvSpPr>
          <p:cNvPr id="3" name="Content Placeholder 2">
            <a:extLst>
              <a:ext uri="{FF2B5EF4-FFF2-40B4-BE49-F238E27FC236}">
                <a16:creationId xmlns:a16="http://schemas.microsoft.com/office/drawing/2014/main" id="{3AE9E76B-4A94-53EF-EA62-CB7A6DBAB8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Text Placeholder 3">
            <a:extLst>
              <a:ext uri="{FF2B5EF4-FFF2-40B4-BE49-F238E27FC236}">
                <a16:creationId xmlns:a16="http://schemas.microsoft.com/office/drawing/2014/main" id="{2B76658B-6CEC-961A-8486-C0EE632AEC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8D2DBFF-BA0C-47D1-64CE-362C0C215FA0}"/>
              </a:ext>
            </a:extLst>
          </p:cNvPr>
          <p:cNvSpPr>
            <a:spLocks noGrp="1"/>
          </p:cNvSpPr>
          <p:nvPr>
            <p:ph type="dt" sz="half" idx="10"/>
          </p:nvPr>
        </p:nvSpPr>
        <p:spPr/>
        <p:txBody>
          <a:bodyPr/>
          <a:lstStyle/>
          <a:p>
            <a:fld id="{7B169676-479C-184C-8FEC-BC9E4F78CA8F}" type="datetimeFigureOut">
              <a:rPr lang="en-DK" smtClean="0"/>
              <a:t>08/25/2025</a:t>
            </a:fld>
            <a:endParaRPr lang="en-DK"/>
          </a:p>
        </p:txBody>
      </p:sp>
      <p:sp>
        <p:nvSpPr>
          <p:cNvPr id="6" name="Footer Placeholder 5">
            <a:extLst>
              <a:ext uri="{FF2B5EF4-FFF2-40B4-BE49-F238E27FC236}">
                <a16:creationId xmlns:a16="http://schemas.microsoft.com/office/drawing/2014/main" id="{3A3F0E11-4416-4CB4-A1A1-C875A94F66B4}"/>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89D490EE-B287-C43A-1393-9A7A2EC907DC}"/>
              </a:ext>
            </a:extLst>
          </p:cNvPr>
          <p:cNvSpPr>
            <a:spLocks noGrp="1"/>
          </p:cNvSpPr>
          <p:nvPr>
            <p:ph type="sldNum" sz="quarter" idx="12"/>
          </p:nvPr>
        </p:nvSpPr>
        <p:spPr/>
        <p:txBody>
          <a:bodyPr/>
          <a:lstStyle/>
          <a:p>
            <a:fld id="{FDFF00A7-918C-A14D-BE3C-9443497B9869}" type="slidenum">
              <a:rPr lang="en-DK" smtClean="0"/>
              <a:t>‹nr.›</a:t>
            </a:fld>
            <a:endParaRPr lang="en-DK"/>
          </a:p>
        </p:txBody>
      </p:sp>
    </p:spTree>
    <p:extLst>
      <p:ext uri="{BB962C8B-B14F-4D97-AF65-F5344CB8AC3E}">
        <p14:creationId xmlns:p14="http://schemas.microsoft.com/office/powerpoint/2010/main" val="33891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67D9F-E49E-6F9D-6B2A-210BB0F917F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K"/>
          </a:p>
        </p:txBody>
      </p:sp>
      <p:sp>
        <p:nvSpPr>
          <p:cNvPr id="3" name="Picture Placeholder 2">
            <a:extLst>
              <a:ext uri="{FF2B5EF4-FFF2-40B4-BE49-F238E27FC236}">
                <a16:creationId xmlns:a16="http://schemas.microsoft.com/office/drawing/2014/main" id="{B18B4D8B-F59B-46F2-47FF-AEA2A21B29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K"/>
          </a:p>
        </p:txBody>
      </p:sp>
      <p:sp>
        <p:nvSpPr>
          <p:cNvPr id="4" name="Text Placeholder 3">
            <a:extLst>
              <a:ext uri="{FF2B5EF4-FFF2-40B4-BE49-F238E27FC236}">
                <a16:creationId xmlns:a16="http://schemas.microsoft.com/office/drawing/2014/main" id="{CC7C8B18-7FA7-A70B-2A11-27BAD9DA0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88A94FE-04E2-C12C-CB71-5EEAEABFA05F}"/>
              </a:ext>
            </a:extLst>
          </p:cNvPr>
          <p:cNvSpPr>
            <a:spLocks noGrp="1"/>
          </p:cNvSpPr>
          <p:nvPr>
            <p:ph type="dt" sz="half" idx="10"/>
          </p:nvPr>
        </p:nvSpPr>
        <p:spPr/>
        <p:txBody>
          <a:bodyPr/>
          <a:lstStyle/>
          <a:p>
            <a:fld id="{7B169676-479C-184C-8FEC-BC9E4F78CA8F}" type="datetimeFigureOut">
              <a:rPr lang="en-DK" smtClean="0"/>
              <a:t>08/25/2025</a:t>
            </a:fld>
            <a:endParaRPr lang="en-DK"/>
          </a:p>
        </p:txBody>
      </p:sp>
      <p:sp>
        <p:nvSpPr>
          <p:cNvPr id="6" name="Footer Placeholder 5">
            <a:extLst>
              <a:ext uri="{FF2B5EF4-FFF2-40B4-BE49-F238E27FC236}">
                <a16:creationId xmlns:a16="http://schemas.microsoft.com/office/drawing/2014/main" id="{7CA72443-C54B-F9F1-4AF2-51EA9CB919C0}"/>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8C5D4BEA-F966-6563-4481-3BBB1CE7DB24}"/>
              </a:ext>
            </a:extLst>
          </p:cNvPr>
          <p:cNvSpPr>
            <a:spLocks noGrp="1"/>
          </p:cNvSpPr>
          <p:nvPr>
            <p:ph type="sldNum" sz="quarter" idx="12"/>
          </p:nvPr>
        </p:nvSpPr>
        <p:spPr/>
        <p:txBody>
          <a:bodyPr/>
          <a:lstStyle/>
          <a:p>
            <a:fld id="{FDFF00A7-918C-A14D-BE3C-9443497B9869}" type="slidenum">
              <a:rPr lang="en-DK" smtClean="0"/>
              <a:t>‹nr.›</a:t>
            </a:fld>
            <a:endParaRPr lang="en-DK"/>
          </a:p>
        </p:txBody>
      </p:sp>
    </p:spTree>
    <p:extLst>
      <p:ext uri="{BB962C8B-B14F-4D97-AF65-F5344CB8AC3E}">
        <p14:creationId xmlns:p14="http://schemas.microsoft.com/office/powerpoint/2010/main" val="352778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96689C-AC44-FFC8-DF32-5D4FF2018D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DK"/>
          </a:p>
        </p:txBody>
      </p:sp>
      <p:sp>
        <p:nvSpPr>
          <p:cNvPr id="3" name="Text Placeholder 2">
            <a:extLst>
              <a:ext uri="{FF2B5EF4-FFF2-40B4-BE49-F238E27FC236}">
                <a16:creationId xmlns:a16="http://schemas.microsoft.com/office/drawing/2014/main" id="{4816711E-3719-A756-6DD2-0D104F7BDE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E095C7DC-E6D6-2218-076D-4ED6FA4CF5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169676-479C-184C-8FEC-BC9E4F78CA8F}" type="datetimeFigureOut">
              <a:rPr lang="en-DK" smtClean="0"/>
              <a:t>08/25/2025</a:t>
            </a:fld>
            <a:endParaRPr lang="en-DK"/>
          </a:p>
        </p:txBody>
      </p:sp>
      <p:sp>
        <p:nvSpPr>
          <p:cNvPr id="5" name="Footer Placeholder 4">
            <a:extLst>
              <a:ext uri="{FF2B5EF4-FFF2-40B4-BE49-F238E27FC236}">
                <a16:creationId xmlns:a16="http://schemas.microsoft.com/office/drawing/2014/main" id="{0A9368E8-EBAF-B1D5-90C1-41C0885AA0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DK"/>
          </a:p>
        </p:txBody>
      </p:sp>
      <p:sp>
        <p:nvSpPr>
          <p:cNvPr id="6" name="Slide Number Placeholder 5">
            <a:extLst>
              <a:ext uri="{FF2B5EF4-FFF2-40B4-BE49-F238E27FC236}">
                <a16:creationId xmlns:a16="http://schemas.microsoft.com/office/drawing/2014/main" id="{0F94BB0E-D4BF-333D-85DA-B345E46AC0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FF00A7-918C-A14D-BE3C-9443497B9869}" type="slidenum">
              <a:rPr lang="en-DK" smtClean="0"/>
              <a:t>‹nr.›</a:t>
            </a:fld>
            <a:endParaRPr lang="en-DK"/>
          </a:p>
        </p:txBody>
      </p:sp>
    </p:spTree>
    <p:extLst>
      <p:ext uri="{BB962C8B-B14F-4D97-AF65-F5344CB8AC3E}">
        <p14:creationId xmlns:p14="http://schemas.microsoft.com/office/powerpoint/2010/main" val="3165619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CB69E66-CE0F-B902-FD6C-CA95B2D350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57600" y="2819400"/>
            <a:ext cx="4876800" cy="1219200"/>
          </a:xfrm>
          <a:prstGeom prst="rect">
            <a:avLst/>
          </a:prstGeom>
        </p:spPr>
      </p:pic>
    </p:spTree>
    <p:extLst>
      <p:ext uri="{BB962C8B-B14F-4D97-AF65-F5344CB8AC3E}">
        <p14:creationId xmlns:p14="http://schemas.microsoft.com/office/powerpoint/2010/main" val="231911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udendørs, træ, sky, skyline&#10;&#10;AI-genereret indhold kan være ukorrekt.">
            <a:extLst>
              <a:ext uri="{FF2B5EF4-FFF2-40B4-BE49-F238E27FC236}">
                <a16:creationId xmlns:a16="http://schemas.microsoft.com/office/drawing/2014/main" id="{DCE0CD6F-FD9F-8579-AB21-D3F1EB86FC38}"/>
              </a:ext>
            </a:extLst>
          </p:cNvPr>
          <p:cNvPicPr>
            <a:picLocks noChangeAspect="1"/>
          </p:cNvPicPr>
          <p:nvPr/>
        </p:nvPicPr>
        <p:blipFill>
          <a:blip r:embed="rId2"/>
          <a:stretch>
            <a:fillRect/>
          </a:stretch>
        </p:blipFill>
        <p:spPr>
          <a:xfrm>
            <a:off x="0" y="0"/>
            <a:ext cx="12192000" cy="6858000"/>
          </a:xfrm>
          <a:prstGeom prst="rect">
            <a:avLst/>
          </a:prstGeom>
        </p:spPr>
      </p:pic>
      <p:pic>
        <p:nvPicPr>
          <p:cNvPr id="3" name="Graphic 2">
            <a:extLst>
              <a:ext uri="{FF2B5EF4-FFF2-40B4-BE49-F238E27FC236}">
                <a16:creationId xmlns:a16="http://schemas.microsoft.com/office/drawing/2014/main" id="{9F9474E7-3550-AFF1-FFB4-363CB1554C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57600" y="2819400"/>
            <a:ext cx="4876800" cy="1219200"/>
          </a:xfrm>
          <a:prstGeom prst="rect">
            <a:avLst/>
          </a:prstGeom>
        </p:spPr>
      </p:pic>
    </p:spTree>
    <p:extLst>
      <p:ext uri="{BB962C8B-B14F-4D97-AF65-F5344CB8AC3E}">
        <p14:creationId xmlns:p14="http://schemas.microsoft.com/office/powerpoint/2010/main" val="2362145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825BA7-8C19-E11F-9792-4BDEA4CD0028}"/>
              </a:ext>
            </a:extLst>
          </p:cNvPr>
          <p:cNvSpPr txBox="1"/>
          <p:nvPr/>
        </p:nvSpPr>
        <p:spPr>
          <a:xfrm>
            <a:off x="1052622" y="2680051"/>
            <a:ext cx="7251405" cy="3046988"/>
          </a:xfrm>
          <a:prstGeom prst="rect">
            <a:avLst/>
          </a:prstGeom>
          <a:noFill/>
        </p:spPr>
        <p:txBody>
          <a:bodyPr wrap="square" rtlCol="0">
            <a:spAutoFit/>
          </a:bodyPr>
          <a:lstStyle/>
          <a:p>
            <a:r>
              <a:rPr lang="en-GB" sz="2400" b="1" dirty="0">
                <a:solidFill>
                  <a:srgbClr val="000000"/>
                </a:solidFill>
                <a:effectLst/>
                <a:latin typeface="Avenir Heavy" panose="02000503020000020003" pitchFamily="2" charset="0"/>
              </a:rPr>
              <a:t>Lorem ipsum dolor sit amet, consectetur adipiscing elit. Sed faucibus ultricies ultrices. Praesent tempor eros et tincidunt dignissim. Pellentesque maximus urna eget dignissim suscipit. Cras faucibus, mi pellentesque ultrices blandit, massa turpis condimentum eros, in commodo velit erat ac arcu. Praesent suscipit feugiat urna.</a:t>
            </a:r>
            <a:endParaRPr lang="en-DK" sz="2400" b="1" dirty="0">
              <a:solidFill>
                <a:srgbClr val="38B349"/>
              </a:solidFill>
              <a:latin typeface="Avenir Heavy" panose="02000503020000020003" pitchFamily="2" charset="0"/>
            </a:endParaRPr>
          </a:p>
        </p:txBody>
      </p:sp>
      <p:sp>
        <p:nvSpPr>
          <p:cNvPr id="4" name="TextBox 3">
            <a:extLst>
              <a:ext uri="{FF2B5EF4-FFF2-40B4-BE49-F238E27FC236}">
                <a16:creationId xmlns:a16="http://schemas.microsoft.com/office/drawing/2014/main" id="{F0BD2129-8115-A9DA-D7F2-2D8D99C33680}"/>
              </a:ext>
            </a:extLst>
          </p:cNvPr>
          <p:cNvSpPr txBox="1"/>
          <p:nvPr/>
        </p:nvSpPr>
        <p:spPr>
          <a:xfrm>
            <a:off x="1052622" y="854515"/>
            <a:ext cx="7251405" cy="1200329"/>
          </a:xfrm>
          <a:prstGeom prst="rect">
            <a:avLst/>
          </a:prstGeom>
          <a:noFill/>
        </p:spPr>
        <p:txBody>
          <a:bodyPr wrap="square" rtlCol="0">
            <a:spAutoFit/>
          </a:bodyPr>
          <a:lstStyle/>
          <a:p>
            <a:r>
              <a:rPr lang="en-GB" sz="3600" b="1" dirty="0">
                <a:solidFill>
                  <a:srgbClr val="38B349"/>
                </a:solidFill>
                <a:effectLst/>
                <a:latin typeface="Avenir Heavy" panose="02000503020000020003" pitchFamily="2" charset="0"/>
              </a:rPr>
              <a:t>Lorem ipsum dolor sit amet, consectetur adipiscing elit</a:t>
            </a:r>
            <a:endParaRPr lang="en-DK" sz="3600" b="1" dirty="0">
              <a:solidFill>
                <a:srgbClr val="38B349"/>
              </a:solidFill>
              <a:latin typeface="Avenir Heavy" panose="02000503020000020003" pitchFamily="2" charset="0"/>
            </a:endParaRPr>
          </a:p>
        </p:txBody>
      </p:sp>
      <p:pic>
        <p:nvPicPr>
          <p:cNvPr id="5" name="Graphic 4">
            <a:extLst>
              <a:ext uri="{FF2B5EF4-FFF2-40B4-BE49-F238E27FC236}">
                <a16:creationId xmlns:a16="http://schemas.microsoft.com/office/drawing/2014/main" id="{4BE2F77E-A393-FAAB-EFA6-8C5ABABD28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0212" y="6104860"/>
            <a:ext cx="1651592" cy="412898"/>
          </a:xfrm>
          <a:prstGeom prst="rect">
            <a:avLst/>
          </a:prstGeom>
        </p:spPr>
      </p:pic>
    </p:spTree>
    <p:extLst>
      <p:ext uri="{BB962C8B-B14F-4D97-AF65-F5344CB8AC3E}">
        <p14:creationId xmlns:p14="http://schemas.microsoft.com/office/powerpoint/2010/main" val="4128172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udendørs, træ, sky, skyline&#10;&#10;AI-genereret indhold kan være ukorrekt.">
            <a:extLst>
              <a:ext uri="{FF2B5EF4-FFF2-40B4-BE49-F238E27FC236}">
                <a16:creationId xmlns:a16="http://schemas.microsoft.com/office/drawing/2014/main" id="{FFF5314F-8ED2-E6C5-6AFD-2B823C824E24}"/>
              </a:ext>
            </a:extLst>
          </p:cNvPr>
          <p:cNvPicPr>
            <a:picLocks noChangeAspect="1"/>
          </p:cNvPicPr>
          <p:nvPr/>
        </p:nvPicPr>
        <p:blipFill>
          <a:blip r:embed="rId2"/>
          <a:stretch>
            <a:fillRect/>
          </a:stretch>
        </p:blipFill>
        <p:spPr>
          <a:xfrm>
            <a:off x="0" y="0"/>
            <a:ext cx="12192000" cy="6858000"/>
          </a:xfrm>
          <a:prstGeom prst="rect">
            <a:avLst/>
          </a:prstGeom>
        </p:spPr>
      </p:pic>
      <p:pic>
        <p:nvPicPr>
          <p:cNvPr id="3" name="Graphic 2">
            <a:extLst>
              <a:ext uri="{FF2B5EF4-FFF2-40B4-BE49-F238E27FC236}">
                <a16:creationId xmlns:a16="http://schemas.microsoft.com/office/drawing/2014/main" id="{9F9474E7-3550-AFF1-FFB4-363CB1554C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90212" y="6104860"/>
            <a:ext cx="1651592" cy="412898"/>
          </a:xfrm>
          <a:prstGeom prst="rect">
            <a:avLst/>
          </a:prstGeom>
        </p:spPr>
      </p:pic>
      <p:sp>
        <p:nvSpPr>
          <p:cNvPr id="4" name="Rectangle 3">
            <a:extLst>
              <a:ext uri="{FF2B5EF4-FFF2-40B4-BE49-F238E27FC236}">
                <a16:creationId xmlns:a16="http://schemas.microsoft.com/office/drawing/2014/main" id="{1B815D03-5994-2985-E7A8-B4B87F9CA572}"/>
              </a:ext>
            </a:extLst>
          </p:cNvPr>
          <p:cNvSpPr/>
          <p:nvPr/>
        </p:nvSpPr>
        <p:spPr>
          <a:xfrm>
            <a:off x="350196" y="340242"/>
            <a:ext cx="6177516" cy="61775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sp>
        <p:nvSpPr>
          <p:cNvPr id="7" name="TextBox 6">
            <a:extLst>
              <a:ext uri="{FF2B5EF4-FFF2-40B4-BE49-F238E27FC236}">
                <a16:creationId xmlns:a16="http://schemas.microsoft.com/office/drawing/2014/main" id="{407930C5-8DCE-824B-7B08-A2B330F98FE7}"/>
              </a:ext>
            </a:extLst>
          </p:cNvPr>
          <p:cNvSpPr txBox="1"/>
          <p:nvPr/>
        </p:nvSpPr>
        <p:spPr>
          <a:xfrm>
            <a:off x="1052622" y="2025754"/>
            <a:ext cx="4929889" cy="2308324"/>
          </a:xfrm>
          <a:prstGeom prst="rect">
            <a:avLst/>
          </a:prstGeom>
          <a:noFill/>
        </p:spPr>
        <p:txBody>
          <a:bodyPr wrap="square" rtlCol="0">
            <a:spAutoFit/>
          </a:bodyPr>
          <a:lstStyle/>
          <a:p>
            <a:r>
              <a:rPr lang="en-GB" b="1" dirty="0">
                <a:solidFill>
                  <a:srgbClr val="000000"/>
                </a:solidFill>
                <a:effectLst/>
                <a:latin typeface="Avenir Heavy" panose="02000503020000020003" pitchFamily="2" charset="0"/>
              </a:rPr>
              <a:t>Lorem ipsum dolor sit amet, consectetur adipiscing elit. Sed faucibus ultricies ultrices. Praesent tempor eros et tincidunt dignissim. Pellentesque maximus urna eget dignissim suscipit. Cras faucibus, mi pellentesque ultrices blandit, massa turpis condimentum eros, in commodo velit erat ac arcu. Praesent suscipit feugiat urna.</a:t>
            </a:r>
            <a:endParaRPr lang="en-DK" b="1" dirty="0">
              <a:solidFill>
                <a:srgbClr val="38B349"/>
              </a:solidFill>
              <a:latin typeface="Avenir Heavy" panose="02000503020000020003" pitchFamily="2" charset="0"/>
            </a:endParaRPr>
          </a:p>
        </p:txBody>
      </p:sp>
      <p:sp>
        <p:nvSpPr>
          <p:cNvPr id="8" name="TextBox 7">
            <a:extLst>
              <a:ext uri="{FF2B5EF4-FFF2-40B4-BE49-F238E27FC236}">
                <a16:creationId xmlns:a16="http://schemas.microsoft.com/office/drawing/2014/main" id="{AF31F1DA-1DC2-E46E-F721-685BEEFD0299}"/>
              </a:ext>
            </a:extLst>
          </p:cNvPr>
          <p:cNvSpPr txBox="1"/>
          <p:nvPr/>
        </p:nvSpPr>
        <p:spPr>
          <a:xfrm>
            <a:off x="1052623" y="854515"/>
            <a:ext cx="5043378" cy="830997"/>
          </a:xfrm>
          <a:prstGeom prst="rect">
            <a:avLst/>
          </a:prstGeom>
          <a:noFill/>
        </p:spPr>
        <p:txBody>
          <a:bodyPr wrap="square" rtlCol="0">
            <a:spAutoFit/>
          </a:bodyPr>
          <a:lstStyle/>
          <a:p>
            <a:r>
              <a:rPr lang="en-GB" sz="2400" b="1" dirty="0">
                <a:solidFill>
                  <a:srgbClr val="38B349"/>
                </a:solidFill>
                <a:effectLst/>
                <a:latin typeface="Avenir Heavy" panose="02000503020000020003" pitchFamily="2" charset="0"/>
              </a:rPr>
              <a:t>Lorem ipsum dolor sit amet, consectetur adipiscing elit</a:t>
            </a:r>
            <a:endParaRPr lang="en-DK" sz="2400" b="1" dirty="0">
              <a:solidFill>
                <a:srgbClr val="38B349"/>
              </a:solidFill>
              <a:latin typeface="Avenir Heavy" panose="02000503020000020003" pitchFamily="2" charset="0"/>
            </a:endParaRPr>
          </a:p>
        </p:txBody>
      </p:sp>
    </p:spTree>
    <p:extLst>
      <p:ext uri="{BB962C8B-B14F-4D97-AF65-F5344CB8AC3E}">
        <p14:creationId xmlns:p14="http://schemas.microsoft.com/office/powerpoint/2010/main" val="151156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BD2129-8115-A9DA-D7F2-2D8D99C33680}"/>
              </a:ext>
            </a:extLst>
          </p:cNvPr>
          <p:cNvSpPr txBox="1"/>
          <p:nvPr/>
        </p:nvSpPr>
        <p:spPr>
          <a:xfrm>
            <a:off x="1052622" y="854515"/>
            <a:ext cx="7251405" cy="646331"/>
          </a:xfrm>
          <a:prstGeom prst="rect">
            <a:avLst/>
          </a:prstGeom>
          <a:noFill/>
        </p:spPr>
        <p:txBody>
          <a:bodyPr wrap="square" rtlCol="0">
            <a:spAutoFit/>
          </a:bodyPr>
          <a:lstStyle/>
          <a:p>
            <a:r>
              <a:rPr lang="en-GB" sz="3600" b="1" dirty="0" err="1">
                <a:solidFill>
                  <a:srgbClr val="38B349"/>
                </a:solidFill>
                <a:effectLst/>
                <a:latin typeface="Avenir Heavy" panose="02000503020000020003" pitchFamily="2" charset="0"/>
              </a:rPr>
              <a:t>Repræsentantskabet</a:t>
            </a:r>
            <a:endParaRPr lang="en-DK" sz="3600" b="1" dirty="0">
              <a:solidFill>
                <a:srgbClr val="38B349"/>
              </a:solidFill>
              <a:latin typeface="Avenir Heavy" panose="02000503020000020003" pitchFamily="2" charset="0"/>
            </a:endParaRPr>
          </a:p>
        </p:txBody>
      </p:sp>
      <p:pic>
        <p:nvPicPr>
          <p:cNvPr id="5" name="Graphic 4">
            <a:extLst>
              <a:ext uri="{FF2B5EF4-FFF2-40B4-BE49-F238E27FC236}">
                <a16:creationId xmlns:a16="http://schemas.microsoft.com/office/drawing/2014/main" id="{4BE2F77E-A393-FAAB-EFA6-8C5ABABD28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0212" y="6104860"/>
            <a:ext cx="1651592" cy="412898"/>
          </a:xfrm>
          <a:prstGeom prst="rect">
            <a:avLst/>
          </a:prstGeom>
        </p:spPr>
      </p:pic>
      <p:pic>
        <p:nvPicPr>
          <p:cNvPr id="8" name="Billede 7" descr="Et billede, der indeholder tekst, skærmbillede, Font/skrifttype, linje/række&#10;&#10;AI-genereret indhold kan være ukorrekt.">
            <a:extLst>
              <a:ext uri="{FF2B5EF4-FFF2-40B4-BE49-F238E27FC236}">
                <a16:creationId xmlns:a16="http://schemas.microsoft.com/office/drawing/2014/main" id="{383E15AA-D0A3-52BE-8202-CDCC81F14D60}"/>
              </a:ext>
            </a:extLst>
          </p:cNvPr>
          <p:cNvPicPr>
            <a:picLocks noChangeAspect="1"/>
          </p:cNvPicPr>
          <p:nvPr/>
        </p:nvPicPr>
        <p:blipFill>
          <a:blip r:embed="rId4"/>
          <a:stretch>
            <a:fillRect/>
          </a:stretch>
        </p:blipFill>
        <p:spPr>
          <a:xfrm>
            <a:off x="696468" y="2482596"/>
            <a:ext cx="10799064" cy="1892808"/>
          </a:xfrm>
          <a:prstGeom prst="rect">
            <a:avLst/>
          </a:prstGeom>
        </p:spPr>
      </p:pic>
    </p:spTree>
    <p:extLst>
      <p:ext uri="{BB962C8B-B14F-4D97-AF65-F5344CB8AC3E}">
        <p14:creationId xmlns:p14="http://schemas.microsoft.com/office/powerpoint/2010/main" val="2530942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TotalTime>
  <Words>127</Words>
  <Application>Microsoft Office PowerPoint</Application>
  <PresentationFormat>Widescreen</PresentationFormat>
  <Paragraphs>5</Paragraphs>
  <Slides>5</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5</vt:i4>
      </vt:variant>
    </vt:vector>
  </HeadingPairs>
  <TitlesOfParts>
    <vt:vector size="10" baseType="lpstr">
      <vt:lpstr>Aptos</vt:lpstr>
      <vt:lpstr>Aptos Display</vt:lpstr>
      <vt:lpstr>Arial</vt:lpstr>
      <vt:lpstr>Avenir Heavy</vt:lpstr>
      <vt:lpstr>Office Theme</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CPA (Christopher Paul Adam)</dc:creator>
  <cp:lastModifiedBy>NA (Nicoline Ahlquist)</cp:lastModifiedBy>
  <cp:revision>3</cp:revision>
  <dcterms:created xsi:type="dcterms:W3CDTF">2024-08-22T11:04:44Z</dcterms:created>
  <dcterms:modified xsi:type="dcterms:W3CDTF">2025-08-25T05:28:02Z</dcterms:modified>
</cp:coreProperties>
</file>